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1.jpeg" ContentType="image/jpeg"/>
  <Override PartName="/ppt/media/image25.png" ContentType="image/png"/>
  <Override PartName="/ppt/media/image24.png" ContentType="image/png"/>
  <Override PartName="/ppt/media/image22.png" ContentType="image/png"/>
  <Override PartName="/ppt/media/image26.png" ContentType="image/png"/>
  <Override PartName="/ppt/media/image10.jpeg" ContentType="image/jpeg"/>
  <Override PartName="/ppt/media/image5.jpeg" ContentType="image/jpeg"/>
  <Override PartName="/ppt/media/image30.png" ContentType="image/png"/>
  <Override PartName="/ppt/media/image35.png" ContentType="image/png"/>
  <Override PartName="/ppt/media/image3.png" ContentType="image/png"/>
  <Override PartName="/ppt/media/image31.png" ContentType="image/png"/>
  <Override PartName="/ppt/media/image32.png" ContentType="image/png"/>
  <Override PartName="/ppt/media/image1.jpeg" ContentType="image/jpeg"/>
  <Override PartName="/ppt/media/image33.png" ContentType="image/png"/>
  <Override PartName="/ppt/media/image36.png" ContentType="image/png"/>
  <Override PartName="/ppt/media/image19.jpeg" ContentType="image/jpeg"/>
  <Override PartName="/ppt/media/image18.png" ContentType="image/png"/>
  <Override PartName="/ppt/media/image6.jpeg" ContentType="image/jpeg"/>
  <Override PartName="/ppt/media/image13.png" ContentType="image/png"/>
  <Override PartName="/ppt/media/image37.png" ContentType="image/png"/>
  <Override PartName="/ppt/media/image12.png" ContentType="image/png"/>
  <Override PartName="/ppt/media/image4.svg" ContentType="image/svg"/>
  <Override PartName="/ppt/media/image38.png" ContentType="image/png"/>
  <Override PartName="/ppt/media/image34.png" ContentType="image/png"/>
  <Override PartName="/ppt/media/image2.png" ContentType="image/png"/>
  <Override PartName="/ppt/media/image9.jpeg" ContentType="image/jpeg"/>
  <Override PartName="/ppt/media/image11.png" ContentType="image/png"/>
  <Override PartName="/ppt/media/image7.png" ContentType="image/png"/>
  <Override PartName="/ppt/media/image16.png" ContentType="image/png"/>
  <Override PartName="/ppt/media/image20.jpeg" ContentType="image/jpeg"/>
  <Override PartName="/ppt/media/image17.png" ContentType="image/png"/>
  <Override PartName="/ppt/media/image8.png" ContentType="image/png"/>
  <Override PartName="/ppt/media/image14.jpeg" ContentType="image/jpeg"/>
  <Override PartName="/ppt/media/image23.png" ContentType="image/png"/>
  <Override PartName="/ppt/media/image1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350" spc="-1" strike="noStrike">
                <a:solidFill>
                  <a:schemeClr val="dk1"/>
                </a:solidFill>
                <a:latin typeface="Arial"/>
              </a:rPr>
              <a:t>Click to move the slide</a:t>
            </a:r>
            <a:endParaRPr b="0" lang="en-US" sz="1350" spc="-1" strike="noStrike">
              <a:solidFill>
                <a:schemeClr val="dk1"/>
              </a:solidFill>
              <a:latin typeface="Arial"/>
            </a:endParaRPr>
          </a:p>
        </p:txBody>
      </p:sp>
      <p:sp>
        <p:nvSpPr>
          <p:cNvPr id="7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7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76" name="PlaceHolder 4"/>
          <p:cNvSpPr>
            <a:spLocks noGrp="1"/>
          </p:cNvSpPr>
          <p:nvPr>
            <p:ph type="dt" idx="2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7" name="PlaceHolder 5"/>
          <p:cNvSpPr>
            <a:spLocks noGrp="1"/>
          </p:cNvSpPr>
          <p:nvPr>
            <p:ph type="ftr" idx="23"/>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8" name="PlaceHolder 6"/>
          <p:cNvSpPr>
            <a:spLocks noGrp="1"/>
          </p:cNvSpPr>
          <p:nvPr>
            <p:ph type="sldNum" idx="2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61EADE6-1EC7-41E3-A9F2-6FD1302D55C9}"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685800" y="1143000"/>
            <a:ext cx="5486040" cy="3085920"/>
          </a:xfrm>
          <a:prstGeom prst="rect">
            <a:avLst/>
          </a:prstGeom>
          <a:ln w="0">
            <a:noFill/>
          </a:ln>
        </p:spPr>
      </p:sp>
      <p:sp>
        <p:nvSpPr>
          <p:cNvPr id="2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https://learn.sparkfun.com/tutorials/voltage-current-resistance-and-ohms-law/voltage</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6040" cy="3085920"/>
          </a:xfrm>
          <a:prstGeom prst="rect">
            <a:avLst/>
          </a:prstGeom>
          <a:ln w="0">
            <a:noFill/>
          </a:ln>
        </p:spPr>
      </p:sp>
      <p:sp>
        <p:nvSpPr>
          <p:cNvPr id="2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Firmware: Rust is a programming language similar to C++ but with safe memory management. Its memory features make it ideal for embedded systems. Even the Linux kernel has Rust code!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6040" cy="3085920"/>
          </a:xfrm>
          <a:prstGeom prst="rect">
            <a:avLst/>
          </a:prstGeom>
          <a:ln w="0">
            <a:noFill/>
          </a:ln>
        </p:spPr>
      </p:sp>
      <p:sp>
        <p:nvSpPr>
          <p:cNvPr id="2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The two images are block diagrams of what a chip looks like inside (point to the main controller in the argon).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No need to understand everything in the image. But for example the highlighted circles are registers that control the physical pins on the board.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By saying pinMode() in Arduino we are controlling those ports.</a:t>
            </a:r>
            <a:endParaRPr b="0" lang="en-US"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685800" y="1143000"/>
            <a:ext cx="5486040" cy="3085920"/>
          </a:xfrm>
          <a:prstGeom prst="rect">
            <a:avLst/>
          </a:prstGeom>
          <a:ln w="0">
            <a:noFill/>
          </a:ln>
        </p:spPr>
      </p:sp>
      <p:sp>
        <p:nvSpPr>
          <p:cNvPr id="2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Macros are names/sequence of steps given by the developers to the registers we just saw. So in the AVR image PORTB is controlling the PORTB we saw in the block diagram of the last slide.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Every architecture has different names. If you are an embedded developer, you will typically know a few architectures very well, but will have to read documentation when working with a new chip.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No need to address individual macros. The Arduino.h file takes care of everything for you.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If you want to be an embedded systems engineer you MUST program in embedded C, but it is much more forgivable for IoT.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Embedded C provides more bare-metal access to hardware, libraries can sometimes waste space and clock cycles. </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a:ln w="0">
            <a:noFill/>
          </a:ln>
        </p:spPr>
      </p:sp>
      <p:sp>
        <p:nvSpPr>
          <p:cNvPr id="27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pc="-1" strike="noStrike">
                <a:solidFill>
                  <a:srgbClr val="000000"/>
                </a:solidFill>
                <a:latin typeface="Arial"/>
              </a:rPr>
              <a:t>Firmware:</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 </a:t>
            </a:r>
            <a:r>
              <a:rPr b="0" lang="en-US" sz="2000" spc="-1" strike="noStrike">
                <a:solidFill>
                  <a:srgbClr val="000000"/>
                </a:solidFill>
                <a:latin typeface="Arial"/>
              </a:rPr>
              <a:t>We’ll show cloud functions in the hands-on!</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6040" cy="3085920"/>
          </a:xfrm>
          <a:prstGeom prst="rect">
            <a:avLst/>
          </a:prstGeom>
          <a:ln w="0">
            <a:noFill/>
          </a:ln>
        </p:spPr>
      </p:sp>
      <p:sp>
        <p:nvSpPr>
          <p:cNvPr id="2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https://learn.sparkfun.com/tutorials/voltage-current-resistance-and-ohms-law/voltage</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Small">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28AD4594-3EE9-4D64-9931-0DED977FCFE6}"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Medium">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7E05111F-F6A2-4874-889B-6BE336A6D70E}" type="slidenum">
              <a:t>&lt;#&gt;</a:t>
            </a:fld>
          </a:p>
        </p:txBody>
      </p:sp>
      <p:sp>
        <p:nvSpPr>
          <p:cNvPr id="3" name="PlaceHolder 2"/>
          <p:cNvSpPr>
            <a:spLocks noGrp="1"/>
          </p:cNvSpPr>
          <p:nvPr>
            <p:ph type="dt" idx="1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Large">
    <p:spTree>
      <p:nvGrpSpPr>
        <p:cNvPr id="1" name=""/>
        <p:cNvGrpSpPr/>
        <p:nvPr/>
      </p:nvGrpSpPr>
      <p:grpSpPr>
        <a:xfrm>
          <a:off x="0" y="0"/>
          <a:ext cx="0" cy="0"/>
          <a:chOff x="0" y="0"/>
          <a:chExt cx="0" cy="0"/>
        </a:xfrm>
      </p:grpSpPr>
      <p:sp>
        <p:nvSpPr>
          <p:cNvPr id="2" name="PlaceHolder 1"/>
          <p:cNvSpPr>
            <a:spLocks noGrp="1"/>
          </p:cNvSpPr>
          <p:nvPr>
            <p:ph type="sldNum" idx="18"/>
          </p:nvPr>
        </p:nvSpPr>
        <p:spPr/>
        <p:txBody>
          <a:bodyPr/>
          <a:p>
            <a:fld id="{F2C75780-5813-405C-B515-F2BE28C04421}" type="slidenum">
              <a:t>&lt;#&gt;</a:t>
            </a:fld>
          </a:p>
        </p:txBody>
      </p:sp>
      <p:sp>
        <p:nvSpPr>
          <p:cNvPr id="3" name="PlaceHolder 2"/>
          <p:cNvSpPr>
            <a:spLocks noGrp="1"/>
          </p:cNvSpPr>
          <p:nvPr>
            <p:ph type="dt" idx="17"/>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ference List">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25A89C0E-0771-4FDE-9E98-7CF0E52AB78F}"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ection Header - Green">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350" spc="-1" strike="noStrike">
              <a:solidFill>
                <a:schemeClr val="dk1"/>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ection Header - Gra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n-US" sz="135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 Photo">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d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w/Subtitle">
    <p:spTree>
      <p:nvGrpSpPr>
        <p:cNvPr id="1" name=""/>
        <p:cNvGrpSpPr/>
        <p:nvPr/>
      </p:nvGrpSpPr>
      <p:grpSpPr>
        <a:xfrm>
          <a:off x="0" y="0"/>
          <a:ext cx="0" cy="0"/>
          <a:chOff x="0" y="0"/>
          <a:chExt cx="0" cy="0"/>
        </a:xfrm>
      </p:grpSpPr>
      <p:sp>
        <p:nvSpPr>
          <p:cNvPr id="2" name="PlaceHolder 1"/>
          <p:cNvSpPr>
            <a:spLocks noGrp="1"/>
          </p:cNvSpPr>
          <p:nvPr>
            <p:ph type="dt" idx="2"/>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Normal">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7F663FE-B41D-4B51-B077-175203D2899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Two Colum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613E2A9C-DF0C-4823-8D66-78B53758873D}"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Comparison">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05000225-F594-4F2A-99A0-4792F2B94FEA}" type="slidenum">
              <a:t>&lt;#&gt;</a:t>
            </a:fld>
          </a:p>
        </p:txBody>
      </p:sp>
      <p:sp>
        <p:nvSpPr>
          <p:cNvPr id="4" name="PlaceHolder 3"/>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jpe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Text&#10;&#10;Description automatically generated"/>
          <p:cNvPicPr/>
          <p:nvPr/>
        </p:nvPicPr>
        <p:blipFill>
          <a:blip r:embed="rId3"/>
          <a:srcRect l="-26" t="64253" r="504" b="0"/>
          <a:stretch/>
        </p:blipFill>
        <p:spPr>
          <a:xfrm>
            <a:off x="6143760" y="4676040"/>
            <a:ext cx="2518920" cy="282240"/>
          </a:xfrm>
          <a:prstGeom prst="rect">
            <a:avLst/>
          </a:prstGeom>
          <a:ln w="0">
            <a:noFill/>
          </a:ln>
        </p:spPr>
      </p:pic>
      <p:sp>
        <p:nvSpPr>
          <p:cNvPr id="1" name="PlaceHolder 1"/>
          <p:cNvSpPr>
            <a:spLocks noGrp="1"/>
          </p:cNvSpPr>
          <p:nvPr>
            <p:ph type="title"/>
          </p:nvPr>
        </p:nvSpPr>
        <p:spPr>
          <a:xfrm>
            <a:off x="628560" y="253080"/>
            <a:ext cx="7886520" cy="1874520"/>
          </a:xfrm>
          <a:prstGeom prst="rect">
            <a:avLst/>
          </a:prstGeom>
          <a:noFill/>
          <a:ln w="0">
            <a:noFill/>
          </a:ln>
        </p:spPr>
        <p:txBody>
          <a:bodyPr lIns="91440" rIns="91440" tIns="45720" bIns="45720" anchor="b">
            <a:noAutofit/>
          </a:bodyPr>
          <a:p>
            <a:pPr indent="0" algn="ctr" defTabSz="685800">
              <a:lnSpc>
                <a:spcPct val="90000"/>
              </a:lnSpc>
              <a:buNone/>
            </a:pPr>
            <a:r>
              <a:rPr b="0" lang="en-US" sz="3200" spc="-1" strike="noStrike">
                <a:solidFill>
                  <a:srgbClr val="ecead1"/>
                </a:solidFill>
                <a:latin typeface="Arial"/>
              </a:rPr>
              <a:t>Title Goes Here</a:t>
            </a:r>
            <a:endParaRPr b="0" lang="en-US" sz="3200" spc="-1" strike="noStrike">
              <a:solidFill>
                <a:schemeClr val="dk1"/>
              </a:solidFill>
              <a:latin typeface="Arial"/>
            </a:endParaRPr>
          </a:p>
        </p:txBody>
      </p:sp>
      <p:sp>
        <p:nvSpPr>
          <p:cNvPr id="2" name="PlaceHolder 2"/>
          <p:cNvSpPr>
            <a:spLocks noGrp="1"/>
          </p:cNvSpPr>
          <p:nvPr>
            <p:ph type="body"/>
          </p:nvPr>
        </p:nvSpPr>
        <p:spPr>
          <a:xfrm>
            <a:off x="623880" y="2475720"/>
            <a:ext cx="7886520" cy="297000"/>
          </a:xfrm>
          <a:prstGeom prst="rect">
            <a:avLst/>
          </a:prstGeom>
          <a:noFill/>
          <a:ln w="0">
            <a:noFill/>
          </a:ln>
        </p:spPr>
        <p:txBody>
          <a:bodyPr lIns="91440" rIns="91440" tIns="45720" bIns="45720" anchor="t">
            <a:normAutofit/>
          </a:bodyPr>
          <a:p>
            <a:pPr indent="0" algn="ctr" defTabSz="685800">
              <a:lnSpc>
                <a:spcPct val="90000"/>
              </a:lnSpc>
              <a:buNone/>
              <a:tabLst>
                <a:tab algn="l" pos="0"/>
              </a:tabLst>
            </a:pPr>
            <a:r>
              <a:rPr b="1" lang="en-US" sz="1400" spc="-1" strike="noStrike">
                <a:solidFill>
                  <a:srgbClr val="ecead1"/>
                </a:solidFill>
                <a:latin typeface="Arial"/>
              </a:rPr>
              <a:t>Presenter Name(s)</a:t>
            </a:r>
            <a:endParaRPr b="0" lang="en-US" sz="1400" spc="-1" strike="noStrike">
              <a:solidFill>
                <a:schemeClr val="dk1"/>
              </a:solidFill>
              <a:latin typeface="Arial"/>
            </a:endParaRPr>
          </a:p>
          <a:p>
            <a:pPr indent="0" algn="ctr" defTabSz="685800">
              <a:lnSpc>
                <a:spcPct val="90000"/>
              </a:lnSpc>
              <a:buNone/>
              <a:tabLst>
                <a:tab algn="l" pos="0"/>
              </a:tabLst>
            </a:pPr>
            <a:endParaRPr b="0" lang="en-US" sz="1400" spc="-1" strike="noStrike">
              <a:solidFill>
                <a:schemeClr val="dk1"/>
              </a:solidFill>
              <a:latin typeface="Arial"/>
            </a:endParaRPr>
          </a:p>
        </p:txBody>
      </p:sp>
      <p:sp>
        <p:nvSpPr>
          <p:cNvPr id="3" name="TextBox 20"/>
          <p:cNvSpPr/>
          <p:nvPr/>
        </p:nvSpPr>
        <p:spPr>
          <a:xfrm>
            <a:off x="623880" y="2841840"/>
            <a:ext cx="7886520" cy="9435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0" lang="en-US" sz="1400" spc="-1" strike="noStrike">
                <a:solidFill>
                  <a:srgbClr val="ecead1"/>
                </a:solidFill>
                <a:latin typeface="Arial"/>
              </a:rPr>
              <a:t>IEEE Computer Society – Student Branch Chapter</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University of South Florida</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Tampa, FL, USA</a:t>
            </a:r>
            <a:endParaRPr b="0" lang="en-US" sz="1400" spc="-1" strike="noStrike">
              <a:solidFill>
                <a:srgbClr val="ffffff"/>
              </a:solidFill>
              <a:latin typeface="Arial"/>
            </a:endParaRPr>
          </a:p>
          <a:p>
            <a:pPr algn="ctr" defTabSz="685800">
              <a:lnSpc>
                <a:spcPct val="100000"/>
              </a:lnSpc>
            </a:pPr>
            <a:endParaRPr b="0" lang="en-US" sz="1400" spc="-1" strike="noStrike">
              <a:solidFill>
                <a:srgbClr val="ffffff"/>
              </a:solidFill>
              <a:latin typeface="Arial"/>
            </a:endParaRPr>
          </a:p>
        </p:txBody>
      </p:sp>
      <p:sp>
        <p:nvSpPr>
          <p:cNvPr id="4" name="PlaceHolder 3"/>
          <p:cNvSpPr>
            <a:spLocks noGrp="1"/>
          </p:cNvSpPr>
          <p:nvPr>
            <p:ph type="dt" idx="1"/>
          </p:nvPr>
        </p:nvSpPr>
        <p:spPr>
          <a:xfrm>
            <a:off x="620640" y="3760560"/>
            <a:ext cx="7892640" cy="297000"/>
          </a:xfrm>
          <a:prstGeom prst="rect">
            <a:avLst/>
          </a:prstGeom>
          <a:noFill/>
          <a:ln w="0">
            <a:noFill/>
          </a:ln>
        </p:spPr>
        <p:txBody>
          <a:bodyPr lIns="91440" rIns="91440" tIns="45720" bIns="45720" anchor="t">
            <a:noAutofit/>
          </a:bodyPr>
          <a:lstStyle>
            <a:lvl1pPr indent="0" algn="ctr" defTabSz="685800">
              <a:lnSpc>
                <a:spcPct val="100000"/>
              </a:lnSpc>
              <a:buNone/>
              <a:defRPr b="0" lang="en-US" sz="1400" spc="-1" strike="noStrike">
                <a:solidFill>
                  <a:schemeClr val="dk1"/>
                </a:solidFill>
                <a:latin typeface="Arial"/>
              </a:defRPr>
            </a:lvl1pPr>
          </a:lstStyle>
          <a:p>
            <a:pPr indent="0" algn="ctr" defTabSz="685800">
              <a:lnSpc>
                <a:spcPct val="100000"/>
              </a:lnSpc>
              <a:buNone/>
            </a:pPr>
            <a:r>
              <a:rPr b="0" lang="en-US" sz="1400" spc="-1" strike="noStrike">
                <a:solidFill>
                  <a:schemeClr val="dk1"/>
                </a:solidFill>
                <a:latin typeface="Arial"/>
              </a:rPr>
              <a:t>&lt;date/time&gt;</a:t>
            </a:r>
            <a:endParaRPr b="0" lang="en-US" sz="1400" spc="-1" strike="noStrike">
              <a:solidFill>
                <a:srgbClr val="ffffff"/>
              </a:solidFill>
              <a:latin typeface="Times New Roman"/>
            </a:endParaRPr>
          </a:p>
        </p:txBody>
      </p:sp>
      <p:pic>
        <p:nvPicPr>
          <p:cNvPr id="5" name="Graphic 2" descr=""/>
          <p:cNvPicPr/>
          <p:nvPr/>
        </p:nvPicPr>
        <p:blipFill>
          <a:blip r:embed="rId4">
            <a:extLst>
              <a:ext uri="{96DAC541-7B7A-43D3-8B79-37D633B846F1}">
                <asvg:svgBlip xmlns:asvg="http://schemas.microsoft.com/office/drawing/2016/SVG/main" r:embed="rId5"/>
              </a:ext>
            </a:extLst>
          </a:blip>
          <a:stretch/>
        </p:blipFill>
        <p:spPr>
          <a:xfrm>
            <a:off x="620640" y="4192920"/>
            <a:ext cx="1654920" cy="783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9"/>
          <p:cNvSpPr/>
          <p:nvPr/>
        </p:nvSpPr>
        <p:spPr>
          <a:xfrm>
            <a:off x="0" y="0"/>
            <a:ext cx="9143640" cy="1389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48" name="PlaceHolder 1"/>
          <p:cNvSpPr>
            <a:spLocks noGrp="1"/>
          </p:cNvSpPr>
          <p:nvPr>
            <p:ph type="body"/>
          </p:nvPr>
        </p:nvSpPr>
        <p:spPr>
          <a:xfrm>
            <a:off x="4640400" y="1104120"/>
            <a:ext cx="3874680" cy="352800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350" spc="-1" strike="noStrike">
                <a:solidFill>
                  <a:schemeClr val="dk1"/>
                </a:solidFill>
                <a:latin typeface="Arial"/>
              </a:rPr>
              <a:t>Click to edit the outline text format</a:t>
            </a:r>
            <a:endParaRPr b="0" lang="en-US" sz="135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US" sz="1350" spc="-1" strike="noStrike">
                <a:solidFill>
                  <a:schemeClr val="dk1"/>
                </a:solidFill>
                <a:latin typeface="Arial"/>
              </a:rPr>
              <a:t>Second Outline Level</a:t>
            </a:r>
            <a:endParaRPr b="0" lang="en-US" sz="135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US" sz="1350" spc="-1" strike="noStrike">
                <a:solidFill>
                  <a:schemeClr val="dk1"/>
                </a:solidFill>
                <a:latin typeface="Arial"/>
              </a:rPr>
              <a:t>Third Outline Level</a:t>
            </a:r>
            <a:endParaRPr b="0" lang="en-US" sz="135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US" sz="1350" spc="-1" strike="noStrike">
                <a:solidFill>
                  <a:schemeClr val="dk1"/>
                </a:solidFill>
                <a:latin typeface="Arial"/>
              </a:rPr>
              <a:t>Fourth Outline Level</a:t>
            </a:r>
            <a:endParaRPr b="0" lang="en-US" sz="135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Fifth Outline Level</a:t>
            </a:r>
            <a:endParaRPr b="0" lang="en-US" sz="135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Sixth Outline Level</a:t>
            </a:r>
            <a:endParaRPr b="0" lang="en-US" sz="135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Seventh Outline Level</a:t>
            </a:r>
            <a:endParaRPr b="0" lang="en-US" sz="1350" spc="-1" strike="noStrike">
              <a:solidFill>
                <a:schemeClr val="dk1"/>
              </a:solidFill>
              <a:latin typeface="Arial"/>
            </a:endParaRPr>
          </a:p>
        </p:txBody>
      </p:sp>
      <p:sp>
        <p:nvSpPr>
          <p:cNvPr id="49" name="PlaceHolder 2"/>
          <p:cNvSpPr>
            <a:spLocks noGrp="1"/>
          </p:cNvSpPr>
          <p:nvPr>
            <p:ph type="dt" idx="12"/>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dk1"/>
                </a:solidFill>
                <a:latin typeface="Arial"/>
              </a:defRPr>
            </a:lvl1pPr>
          </a:lstStyle>
          <a:p>
            <a:pPr indent="0" defTabSz="685800">
              <a:lnSpc>
                <a:spcPct val="100000"/>
              </a:lnSpc>
              <a:buNone/>
            </a:pPr>
            <a:r>
              <a:rPr b="0" lang="en-US" sz="900" spc="-1" strike="noStrike">
                <a:solidFill>
                  <a:schemeClr val="dk1"/>
                </a:solidFill>
                <a:latin typeface="Arial"/>
              </a:rPr>
              <a:t>&lt;date/time&gt;</a:t>
            </a:r>
            <a:endParaRPr b="0" lang="en-US" sz="900" spc="-1" strike="noStrike">
              <a:solidFill>
                <a:srgbClr val="000000"/>
              </a:solidFill>
              <a:latin typeface="Times New Roman"/>
            </a:endParaRPr>
          </a:p>
        </p:txBody>
      </p:sp>
      <p:sp>
        <p:nvSpPr>
          <p:cNvPr id="50" name="PlaceHolder 3"/>
          <p:cNvSpPr>
            <a:spLocks noGrp="1"/>
          </p:cNvSpPr>
          <p:nvPr>
            <p:ph type="ftr" idx="13"/>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dk1"/>
                </a:solidFill>
                <a:latin typeface="Arial"/>
              </a:defRPr>
            </a:lvl1pPr>
          </a:lstStyle>
          <a:p>
            <a:pPr indent="0" algn="ctr" defTabSz="685800">
              <a:lnSpc>
                <a:spcPct val="100000"/>
              </a:lnSpc>
              <a:buNone/>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51" name="PlaceHolder 4"/>
          <p:cNvSpPr>
            <a:spLocks noGrp="1"/>
          </p:cNvSpPr>
          <p:nvPr>
            <p:ph type="sldNum" idx="14"/>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80149CE1-8693-4C1B-9D3D-BF363B0F70FD}"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52" name="PlaceHolder 5"/>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Header Goes Here</a:t>
            </a:r>
            <a:endParaRPr b="0" lang="en-US" sz="2800" spc="-1" strike="noStrike">
              <a:solidFill>
                <a:schemeClr val="dk1"/>
              </a:solidFill>
              <a:latin typeface="Arial"/>
            </a:endParaRPr>
          </a:p>
        </p:txBody>
      </p:sp>
      <p:sp>
        <p:nvSpPr>
          <p:cNvPr id="53" name="PlaceHolder 6"/>
          <p:cNvSpPr>
            <a:spLocks noGrp="1"/>
          </p:cNvSpPr>
          <p:nvPr>
            <p:ph type="body"/>
          </p:nvPr>
        </p:nvSpPr>
        <p:spPr>
          <a:xfrm>
            <a:off x="628560" y="1104120"/>
            <a:ext cx="3885840" cy="35290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6747"/>
        </a:solidFill>
      </p:bgPr>
    </p:bg>
    <p:spTree>
      <p:nvGrpSpPr>
        <p:cNvPr id="1" name=""/>
        <p:cNvGrpSpPr/>
        <p:nvPr/>
      </p:nvGrpSpPr>
      <p:grpSpPr>
        <a:xfrm>
          <a:off x="0" y="0"/>
          <a:ext cx="0" cy="0"/>
          <a:chOff x="0" y="0"/>
          <a:chExt cx="0" cy="0"/>
        </a:xfrm>
      </p:grpSpPr>
      <p:sp>
        <p:nvSpPr>
          <p:cNvPr id="54" name="Rectangle 5"/>
          <p:cNvSpPr/>
          <p:nvPr/>
        </p:nvSpPr>
        <p:spPr>
          <a:xfrm>
            <a:off x="5254560" y="0"/>
            <a:ext cx="3889080" cy="5143320"/>
          </a:xfrm>
          <a:prstGeom prst="rect">
            <a:avLst/>
          </a:prstGeom>
          <a:solidFill>
            <a:srgbClr val="ffffff"/>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010" spc="-1" strike="noStrike">
              <a:solidFill>
                <a:schemeClr val="lt1"/>
              </a:solidFill>
              <a:latin typeface="Arial"/>
            </a:endParaRPr>
          </a:p>
        </p:txBody>
      </p:sp>
      <p:sp>
        <p:nvSpPr>
          <p:cNvPr id="55" name="PlaceHolder 1"/>
          <p:cNvSpPr>
            <a:spLocks noGrp="1"/>
          </p:cNvSpPr>
          <p:nvPr>
            <p:ph type="dt" idx="15"/>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1" lang="en-US" sz="900" spc="-1" strike="noStrike">
                <a:solidFill>
                  <a:schemeClr val="lt1"/>
                </a:solidFill>
                <a:latin typeface="Arial"/>
              </a:defRPr>
            </a:lvl1pPr>
          </a:lstStyle>
          <a:p>
            <a:pPr indent="0" defTabSz="685800">
              <a:lnSpc>
                <a:spcPct val="100000"/>
              </a:lnSpc>
              <a:buNone/>
            </a:pPr>
            <a:r>
              <a:rPr b="1" lang="en-US" sz="900" spc="-1" strike="noStrike">
                <a:solidFill>
                  <a:schemeClr val="lt1"/>
                </a:solidFill>
                <a:latin typeface="Arial"/>
              </a:rPr>
              <a:t>&lt;date/time&gt;</a:t>
            </a:r>
            <a:endParaRPr b="0" lang="en-US" sz="900" spc="-1" strike="noStrike">
              <a:solidFill>
                <a:srgbClr val="ffffff"/>
              </a:solidFill>
              <a:latin typeface="Times New Roman"/>
            </a:endParaRPr>
          </a:p>
        </p:txBody>
      </p:sp>
      <p:sp>
        <p:nvSpPr>
          <p:cNvPr id="56" name="PlaceHolder 2"/>
          <p:cNvSpPr>
            <a:spLocks noGrp="1"/>
          </p:cNvSpPr>
          <p:nvPr>
            <p:ph type="sldNum" idx="16"/>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CD5BA719-70A4-43C4-875D-E40BD28DDAEA}" type="slidenum">
              <a:rPr b="0" lang="en-US" sz="900" spc="-1" strike="noStrike">
                <a:solidFill>
                  <a:schemeClr val="dk1"/>
                </a:solidFill>
                <a:latin typeface="Arial"/>
              </a:rPr>
              <a:t>&lt;number&gt;</a:t>
            </a:fld>
            <a:endParaRPr b="0" lang="en-US" sz="900" spc="-1" strike="noStrike">
              <a:solidFill>
                <a:srgbClr val="ffffff"/>
              </a:solidFill>
              <a:latin typeface="Times New Roman"/>
            </a:endParaRPr>
          </a:p>
        </p:txBody>
      </p:sp>
      <p:sp>
        <p:nvSpPr>
          <p:cNvPr id="57" name="Title 1"/>
          <p:cNvSpPr/>
          <p:nvPr/>
        </p:nvSpPr>
        <p:spPr>
          <a:xfrm>
            <a:off x="628560" y="273960"/>
            <a:ext cx="3885840" cy="640080"/>
          </a:xfrm>
          <a:prstGeom prst="rect">
            <a:avLst/>
          </a:prstGeom>
          <a:noFill/>
          <a:ln w="0">
            <a:noFill/>
          </a:ln>
        </p:spPr>
        <p:style>
          <a:lnRef idx="0"/>
          <a:fillRef idx="0"/>
          <a:effectRef idx="0"/>
          <a:fontRef idx="minor"/>
        </p:style>
        <p:txBody>
          <a:bodyPr anchor="ctr">
            <a:normAutofit/>
          </a:bodyPr>
          <a:p>
            <a:pPr defTabSz="685800">
              <a:lnSpc>
                <a:spcPct val="90000"/>
              </a:lnSpc>
            </a:pPr>
            <a:r>
              <a:rPr b="1" lang="en-US" sz="2800" spc="-1" strike="noStrike">
                <a:solidFill>
                  <a:schemeClr val="lt1"/>
                </a:solidFill>
                <a:latin typeface="Arial"/>
              </a:rPr>
              <a:t>Header Goes Here</a:t>
            </a:r>
            <a:endParaRPr b="0" lang="en-US" sz="2800" spc="-1" strike="noStrike">
              <a:solidFill>
                <a:srgbClr val="ffffff"/>
              </a:solidFill>
              <a:latin typeface="Arial"/>
            </a:endParaRPr>
          </a:p>
        </p:txBody>
      </p:sp>
      <p:sp>
        <p:nvSpPr>
          <p:cNvPr id="58" name="PlaceHolder 3"/>
          <p:cNvSpPr>
            <a:spLocks noGrp="1"/>
          </p:cNvSpPr>
          <p:nvPr>
            <p:ph type="body"/>
          </p:nvPr>
        </p:nvSpPr>
        <p:spPr>
          <a:xfrm>
            <a:off x="628560" y="1104120"/>
            <a:ext cx="3885840" cy="35290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ffffff"/>
              </a:buClr>
              <a:buFont typeface="Arial"/>
              <a:buChar char="•"/>
            </a:pPr>
            <a:r>
              <a:rPr b="0" lang="en-US" sz="2100" spc="-1" strike="noStrike">
                <a:solidFill>
                  <a:schemeClr val="lt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ffffff"/>
              </a:buClr>
              <a:buFont typeface="Arial"/>
              <a:buChar char="•"/>
            </a:pPr>
            <a:r>
              <a:rPr b="0" lang="en-US" sz="1800" spc="-1" strike="noStrike">
                <a:solidFill>
                  <a:schemeClr val="lt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ffffff"/>
              </a:buClr>
              <a:buFont typeface="Arial"/>
              <a:buChar char="•"/>
            </a:pPr>
            <a:r>
              <a:rPr b="0" lang="en-US" sz="1500" spc="-1" strike="noStrike">
                <a:solidFill>
                  <a:schemeClr val="lt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ffffff"/>
              </a:buClr>
              <a:buFont typeface="Arial"/>
              <a:buChar char="•"/>
            </a:pPr>
            <a:r>
              <a:rPr b="0" lang="en-US" sz="1350" spc="-1" strike="noStrike">
                <a:solidFill>
                  <a:schemeClr val="lt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ffffff"/>
              </a:buClr>
              <a:buFont typeface="Arial"/>
              <a:buChar char="•"/>
            </a:pPr>
            <a:r>
              <a:rPr b="0" lang="en-US" sz="1350" spc="-1" strike="noStrike">
                <a:solidFill>
                  <a:schemeClr val="lt1"/>
                </a:solidFill>
                <a:latin typeface="Arial"/>
              </a:rPr>
              <a:t>Fifth level</a:t>
            </a:r>
            <a:endParaRPr b="0" lang="en-US" sz="1350" spc="-1" strike="noStrike">
              <a:solidFill>
                <a:schemeClr val="dk1"/>
              </a:solidFill>
              <a:latin typeface="Arial"/>
            </a:endParaRPr>
          </a:p>
        </p:txBody>
      </p:sp>
      <p:sp>
        <p:nvSpPr>
          <p:cNvPr id="59" name="PlaceHolder 4"/>
          <p:cNvSpPr>
            <a:spLocks noGrp="1"/>
          </p:cNvSpPr>
          <p:nvPr>
            <p:ph type="body"/>
          </p:nvPr>
        </p:nvSpPr>
        <p:spPr>
          <a:xfrm>
            <a:off x="5254560" y="0"/>
            <a:ext cx="3889080" cy="463248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en-US" sz="1350" spc="-1" strike="noStrike">
                <a:solidFill>
                  <a:schemeClr val="dk1"/>
                </a:solidFill>
                <a:latin typeface="Arial"/>
              </a:rPr>
              <a:t>Click to edit the outline text format</a:t>
            </a:r>
            <a:endParaRPr b="0" lang="en-US" sz="1350" spc="-1" strike="noStrike">
              <a:solidFill>
                <a:schemeClr val="dk1"/>
              </a:solidFill>
              <a:latin typeface="Arial"/>
            </a:endParaRPr>
          </a:p>
          <a:p>
            <a:pPr lvl="1" marL="864000" indent="-324000">
              <a:lnSpc>
                <a:spcPct val="90000"/>
              </a:lnSpc>
              <a:spcBef>
                <a:spcPts val="1134"/>
              </a:spcBef>
              <a:buClr>
                <a:srgbClr val="ffffff"/>
              </a:buClr>
              <a:buSzPct val="75000"/>
              <a:buFont typeface="Symbol" charset="2"/>
              <a:buChar char=""/>
            </a:pPr>
            <a:r>
              <a:rPr b="0" lang="en-US" sz="1350" spc="-1" strike="noStrike">
                <a:solidFill>
                  <a:schemeClr val="dk1"/>
                </a:solidFill>
                <a:latin typeface="Arial"/>
              </a:rPr>
              <a:t>Second Outline Level</a:t>
            </a:r>
            <a:endParaRPr b="0" lang="en-US" sz="1350" spc="-1" strike="noStrike">
              <a:solidFill>
                <a:schemeClr val="dk1"/>
              </a:solidFill>
              <a:latin typeface="Arial"/>
            </a:endParaRPr>
          </a:p>
          <a:p>
            <a:pPr lvl="2" marL="1296000" indent="-288000">
              <a:lnSpc>
                <a:spcPct val="90000"/>
              </a:lnSpc>
              <a:spcBef>
                <a:spcPts val="850"/>
              </a:spcBef>
              <a:buClr>
                <a:srgbClr val="ffffff"/>
              </a:buClr>
              <a:buSzPct val="45000"/>
              <a:buFont typeface="Wingdings" charset="2"/>
              <a:buChar char=""/>
            </a:pPr>
            <a:r>
              <a:rPr b="0" lang="en-US" sz="1350" spc="-1" strike="noStrike">
                <a:solidFill>
                  <a:schemeClr val="dk1"/>
                </a:solidFill>
                <a:latin typeface="Arial"/>
              </a:rPr>
              <a:t>Third Outline Level</a:t>
            </a:r>
            <a:endParaRPr b="0" lang="en-US" sz="1350" spc="-1" strike="noStrike">
              <a:solidFill>
                <a:schemeClr val="dk1"/>
              </a:solidFill>
              <a:latin typeface="Arial"/>
            </a:endParaRPr>
          </a:p>
          <a:p>
            <a:pPr lvl="3" marL="1728000" indent="-216000">
              <a:lnSpc>
                <a:spcPct val="90000"/>
              </a:lnSpc>
              <a:spcBef>
                <a:spcPts val="567"/>
              </a:spcBef>
              <a:buClr>
                <a:srgbClr val="ffffff"/>
              </a:buClr>
              <a:buSzPct val="75000"/>
              <a:buFont typeface="Symbol" charset="2"/>
              <a:buChar char=""/>
            </a:pPr>
            <a:r>
              <a:rPr b="0" lang="en-US" sz="1350" spc="-1" strike="noStrike">
                <a:solidFill>
                  <a:schemeClr val="dk1"/>
                </a:solidFill>
                <a:latin typeface="Arial"/>
              </a:rPr>
              <a:t>Fourth Outline Level</a:t>
            </a:r>
            <a:endParaRPr b="0" lang="en-US" sz="1350" spc="-1" strike="noStrike">
              <a:solidFill>
                <a:schemeClr val="dk1"/>
              </a:solidFill>
              <a:latin typeface="Arial"/>
            </a:endParaRPr>
          </a:p>
          <a:p>
            <a:pPr lvl="4" marL="2160000" indent="-216000">
              <a:lnSpc>
                <a:spcPct val="90000"/>
              </a:lnSpc>
              <a:spcBef>
                <a:spcPts val="283"/>
              </a:spcBef>
              <a:buClr>
                <a:srgbClr val="ffffff"/>
              </a:buClr>
              <a:buSzPct val="45000"/>
              <a:buFont typeface="Wingdings" charset="2"/>
              <a:buChar char=""/>
            </a:pPr>
            <a:r>
              <a:rPr b="0" lang="en-US" sz="1350" spc="-1" strike="noStrike">
                <a:solidFill>
                  <a:schemeClr val="dk1"/>
                </a:solidFill>
                <a:latin typeface="Arial"/>
              </a:rPr>
              <a:t>Fifth Outline Level</a:t>
            </a:r>
            <a:endParaRPr b="0" lang="en-US" sz="1350" spc="-1" strike="noStrike">
              <a:solidFill>
                <a:schemeClr val="dk1"/>
              </a:solidFill>
              <a:latin typeface="Arial"/>
            </a:endParaRPr>
          </a:p>
          <a:p>
            <a:pPr lvl="5" marL="2592000" indent="-216000">
              <a:lnSpc>
                <a:spcPct val="90000"/>
              </a:lnSpc>
              <a:spcBef>
                <a:spcPts val="283"/>
              </a:spcBef>
              <a:buClr>
                <a:srgbClr val="ffffff"/>
              </a:buClr>
              <a:buSzPct val="45000"/>
              <a:buFont typeface="Wingdings" charset="2"/>
              <a:buChar char=""/>
            </a:pPr>
            <a:r>
              <a:rPr b="0" lang="en-US" sz="1350" spc="-1" strike="noStrike">
                <a:solidFill>
                  <a:schemeClr val="dk1"/>
                </a:solidFill>
                <a:latin typeface="Arial"/>
              </a:rPr>
              <a:t>Sixth Outline Level</a:t>
            </a:r>
            <a:endParaRPr b="0" lang="en-US" sz="1350" spc="-1" strike="noStrike">
              <a:solidFill>
                <a:schemeClr val="dk1"/>
              </a:solidFill>
              <a:latin typeface="Arial"/>
            </a:endParaRPr>
          </a:p>
          <a:p>
            <a:pPr lvl="6" marL="3024000" indent="-216000">
              <a:lnSpc>
                <a:spcPct val="90000"/>
              </a:lnSpc>
              <a:spcBef>
                <a:spcPts val="283"/>
              </a:spcBef>
              <a:buClr>
                <a:srgbClr val="ffffff"/>
              </a:buClr>
              <a:buSzPct val="45000"/>
              <a:buFont typeface="Wingdings" charset="2"/>
              <a:buChar char=""/>
            </a:pPr>
            <a:r>
              <a:rPr b="0" lang="en-US" sz="1350" spc="-1" strike="noStrike">
                <a:solidFill>
                  <a:schemeClr val="dk1"/>
                </a:solidFill>
                <a:latin typeface="Arial"/>
              </a:rPr>
              <a:t>Seventh Outline Level</a:t>
            </a:r>
            <a:endParaRPr b="0" lang="en-US" sz="135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Rectangle 22"/>
          <p:cNvSpPr/>
          <p:nvPr/>
        </p:nvSpPr>
        <p:spPr>
          <a:xfrm>
            <a:off x="3887280" y="0"/>
            <a:ext cx="5256360" cy="5143320"/>
          </a:xfrm>
          <a:prstGeom prst="rect">
            <a:avLst/>
          </a:prstGeom>
          <a:solidFill>
            <a:srgbClr val="ffffff"/>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010" spc="-1" strike="noStrike">
              <a:solidFill>
                <a:schemeClr val="lt1"/>
              </a:solidFill>
              <a:latin typeface="Arial"/>
            </a:endParaRPr>
          </a:p>
        </p:txBody>
      </p:sp>
      <p:sp>
        <p:nvSpPr>
          <p:cNvPr id="61" name="Rectangle 7"/>
          <p:cNvSpPr/>
          <p:nvPr/>
        </p:nvSpPr>
        <p:spPr>
          <a:xfrm>
            <a:off x="0" y="-33840"/>
            <a:ext cx="3886920" cy="52041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800" spc="-1" strike="noStrike">
              <a:solidFill>
                <a:schemeClr val="lt1"/>
              </a:solidFill>
              <a:latin typeface="Arial"/>
            </a:endParaRPr>
          </a:p>
        </p:txBody>
      </p:sp>
      <p:sp>
        <p:nvSpPr>
          <p:cNvPr id="62" name="PlaceHolder 1"/>
          <p:cNvSpPr>
            <a:spLocks noGrp="1"/>
          </p:cNvSpPr>
          <p:nvPr>
            <p:ph type="dt" idx="17"/>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1" lang="en-US" sz="900" spc="-1" strike="noStrike">
                <a:solidFill>
                  <a:schemeClr val="lt1"/>
                </a:solidFill>
                <a:latin typeface="Arial"/>
              </a:defRPr>
            </a:lvl1pPr>
          </a:lstStyle>
          <a:p>
            <a:pPr indent="0" defTabSz="685800">
              <a:lnSpc>
                <a:spcPct val="100000"/>
              </a:lnSpc>
              <a:buNone/>
            </a:pPr>
            <a:r>
              <a:rPr b="1" lang="en-US" sz="900" spc="-1" strike="noStrike">
                <a:solidFill>
                  <a:schemeClr val="lt1"/>
                </a:solidFill>
                <a:latin typeface="Arial"/>
              </a:rPr>
              <a:t>&lt;date/time&gt;</a:t>
            </a:r>
            <a:endParaRPr b="0" lang="en-US" sz="900" spc="-1" strike="noStrike">
              <a:solidFill>
                <a:srgbClr val="000000"/>
              </a:solidFill>
              <a:latin typeface="Times New Roman"/>
            </a:endParaRPr>
          </a:p>
        </p:txBody>
      </p:sp>
      <p:sp>
        <p:nvSpPr>
          <p:cNvPr id="63" name="PlaceHolder 2"/>
          <p:cNvSpPr>
            <a:spLocks noGrp="1"/>
          </p:cNvSpPr>
          <p:nvPr>
            <p:ph type="sldNum" idx="18"/>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F04D2BE1-7CFF-4031-84EA-47D3FFA90B34}"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64" name="Title 1"/>
          <p:cNvSpPr/>
          <p:nvPr/>
        </p:nvSpPr>
        <p:spPr>
          <a:xfrm>
            <a:off x="628560" y="273960"/>
            <a:ext cx="3885840" cy="640080"/>
          </a:xfrm>
          <a:prstGeom prst="rect">
            <a:avLst/>
          </a:prstGeom>
          <a:noFill/>
          <a:ln w="0">
            <a:noFill/>
          </a:ln>
        </p:spPr>
        <p:style>
          <a:lnRef idx="0"/>
          <a:fillRef idx="0"/>
          <a:effectRef idx="0"/>
          <a:fontRef idx="minor"/>
        </p:style>
        <p:txBody>
          <a:bodyPr anchor="ctr">
            <a:normAutofit/>
          </a:bodyPr>
          <a:p>
            <a:pPr defTabSz="685800">
              <a:lnSpc>
                <a:spcPct val="90000"/>
              </a:lnSpc>
            </a:pPr>
            <a:r>
              <a:rPr b="1" lang="en-US" sz="2800" spc="-1" strike="noStrike">
                <a:solidFill>
                  <a:schemeClr val="lt1"/>
                </a:solidFill>
                <a:latin typeface="Arial"/>
              </a:rPr>
              <a:t>Header Goes Here</a:t>
            </a:r>
            <a:endParaRPr b="0" lang="en-US" sz="2800" spc="-1" strike="noStrike">
              <a:solidFill>
                <a:srgbClr val="000000"/>
              </a:solidFill>
              <a:latin typeface="Arial"/>
            </a:endParaRPr>
          </a:p>
        </p:txBody>
      </p:sp>
      <p:sp>
        <p:nvSpPr>
          <p:cNvPr id="65" name="PlaceHolder 3"/>
          <p:cNvSpPr>
            <a:spLocks noGrp="1"/>
          </p:cNvSpPr>
          <p:nvPr>
            <p:ph type="body"/>
          </p:nvPr>
        </p:nvSpPr>
        <p:spPr>
          <a:xfrm>
            <a:off x="628560" y="1104120"/>
            <a:ext cx="3071160" cy="35290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ffffff"/>
              </a:buClr>
              <a:buFont typeface="Arial"/>
              <a:buChar char="•"/>
            </a:pPr>
            <a:r>
              <a:rPr b="0" lang="en-US" sz="2100" spc="-1" strike="noStrike">
                <a:solidFill>
                  <a:schemeClr val="lt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ffffff"/>
              </a:buClr>
              <a:buFont typeface="Arial"/>
              <a:buChar char="•"/>
            </a:pPr>
            <a:r>
              <a:rPr b="0" lang="en-US" sz="1800" spc="-1" strike="noStrike">
                <a:solidFill>
                  <a:schemeClr val="lt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ffffff"/>
              </a:buClr>
              <a:buFont typeface="Arial"/>
              <a:buChar char="•"/>
            </a:pPr>
            <a:r>
              <a:rPr b="0" lang="en-US" sz="1500" spc="-1" strike="noStrike">
                <a:solidFill>
                  <a:schemeClr val="lt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ffffff"/>
              </a:buClr>
              <a:buFont typeface="Arial"/>
              <a:buChar char="•"/>
            </a:pPr>
            <a:r>
              <a:rPr b="0" lang="en-US" sz="1350" spc="-1" strike="noStrike">
                <a:solidFill>
                  <a:schemeClr val="lt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ffffff"/>
              </a:buClr>
              <a:buFont typeface="Arial"/>
              <a:buChar char="•"/>
            </a:pPr>
            <a:r>
              <a:rPr b="0" lang="en-US" sz="1350" spc="-1" strike="noStrike">
                <a:solidFill>
                  <a:schemeClr val="lt1"/>
                </a:solidFill>
                <a:latin typeface="Arial"/>
              </a:rPr>
              <a:t>Fifth level</a:t>
            </a:r>
            <a:endParaRPr b="0" lang="en-US" sz="1350" spc="-1" strike="noStrike">
              <a:solidFill>
                <a:schemeClr val="dk1"/>
              </a:solidFill>
              <a:latin typeface="Arial"/>
            </a:endParaRPr>
          </a:p>
        </p:txBody>
      </p:sp>
      <p:sp>
        <p:nvSpPr>
          <p:cNvPr id="66" name="PlaceHolder 4"/>
          <p:cNvSpPr>
            <a:spLocks noGrp="1"/>
          </p:cNvSpPr>
          <p:nvPr>
            <p:ph type="body"/>
          </p:nvPr>
        </p:nvSpPr>
        <p:spPr>
          <a:xfrm>
            <a:off x="3887280" y="0"/>
            <a:ext cx="5256360" cy="46324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350" spc="-1" strike="noStrike">
                <a:solidFill>
                  <a:schemeClr val="dk1"/>
                </a:solidFill>
                <a:latin typeface="Arial"/>
              </a:rPr>
              <a:t>Click to edit the outline text format</a:t>
            </a:r>
            <a:endParaRPr b="0" lang="en-US" sz="135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US" sz="1350" spc="-1" strike="noStrike">
                <a:solidFill>
                  <a:schemeClr val="dk1"/>
                </a:solidFill>
                <a:latin typeface="Arial"/>
              </a:rPr>
              <a:t>Second Outline Level</a:t>
            </a:r>
            <a:endParaRPr b="0" lang="en-US" sz="135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US" sz="1350" spc="-1" strike="noStrike">
                <a:solidFill>
                  <a:schemeClr val="dk1"/>
                </a:solidFill>
                <a:latin typeface="Arial"/>
              </a:rPr>
              <a:t>Third Outline Level</a:t>
            </a:r>
            <a:endParaRPr b="0" lang="en-US" sz="135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US" sz="1350" spc="-1" strike="noStrike">
                <a:solidFill>
                  <a:schemeClr val="dk1"/>
                </a:solidFill>
                <a:latin typeface="Arial"/>
              </a:rPr>
              <a:t>Fourth Outline Level</a:t>
            </a:r>
            <a:endParaRPr b="0" lang="en-US" sz="135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Fifth Outline Level</a:t>
            </a:r>
            <a:endParaRPr b="0" lang="en-US" sz="135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Sixth Outline Level</a:t>
            </a:r>
            <a:endParaRPr b="0" lang="en-US" sz="135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US" sz="1350" spc="-1" strike="noStrike">
                <a:solidFill>
                  <a:schemeClr val="dk1"/>
                </a:solidFill>
                <a:latin typeface="Arial"/>
              </a:rPr>
              <a:t>Seventh Outline Level</a:t>
            </a:r>
            <a:endParaRPr b="0" lang="en-US" sz="135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 name="PlaceHolder 1"/>
          <p:cNvSpPr>
            <a:spLocks noGrp="1"/>
          </p:cNvSpPr>
          <p:nvPr>
            <p:ph type="body"/>
          </p:nvPr>
        </p:nvSpPr>
        <p:spPr>
          <a:xfrm>
            <a:off x="628560" y="1102320"/>
            <a:ext cx="7886520" cy="3529800"/>
          </a:xfrm>
          <a:prstGeom prst="rect">
            <a:avLst/>
          </a:prstGeom>
          <a:noFill/>
          <a:ln w="0">
            <a:noFill/>
          </a:ln>
        </p:spPr>
        <p:txBody>
          <a:bodyPr lIns="91440" rIns="91440" tIns="45720" bIns="45720" anchor="t">
            <a:normAutofit/>
          </a:bodyPr>
          <a:p>
            <a:pPr marL="282600" indent="-282600" defTabSz="685800">
              <a:lnSpc>
                <a:spcPct val="90000"/>
              </a:lnSpc>
              <a:buClr>
                <a:srgbClr val="000000"/>
              </a:buClr>
              <a:buSzPct val="90000"/>
              <a:buFont typeface="Arial"/>
              <a:buAutoNum type="arabicPeriod"/>
            </a:pPr>
            <a:r>
              <a:rPr b="0" lang="en-US" sz="1200" spc="-1" strike="noStrike">
                <a:solidFill>
                  <a:schemeClr val="dk1"/>
                </a:solidFill>
                <a:latin typeface="Arial"/>
              </a:rPr>
              <a:t>Reference 1</a:t>
            </a:r>
            <a:endParaRPr b="0" lang="en-US" sz="1200" spc="-1" strike="noStrike">
              <a:solidFill>
                <a:schemeClr val="dk1"/>
              </a:solidFill>
              <a:latin typeface="Arial"/>
            </a:endParaRPr>
          </a:p>
          <a:p>
            <a:pPr marL="282600" indent="-282600" defTabSz="685800">
              <a:lnSpc>
                <a:spcPct val="90000"/>
              </a:lnSpc>
              <a:buClr>
                <a:srgbClr val="000000"/>
              </a:buClr>
              <a:buSzPct val="90000"/>
              <a:buFont typeface="Arial"/>
              <a:buAutoNum type="arabicPeriod"/>
            </a:pPr>
            <a:r>
              <a:rPr b="0" lang="en-US" sz="1200" spc="-1" strike="noStrike">
                <a:solidFill>
                  <a:schemeClr val="dk1"/>
                </a:solidFill>
                <a:latin typeface="Arial"/>
              </a:rPr>
              <a:t>Reference 2</a:t>
            </a:r>
            <a:endParaRPr b="0" lang="en-US" sz="1200" spc="-1" strike="noStrike">
              <a:solidFill>
                <a:schemeClr val="dk1"/>
              </a:solidFill>
              <a:latin typeface="Arial"/>
            </a:endParaRPr>
          </a:p>
          <a:p>
            <a:pPr marL="282600" indent="-282600" defTabSz="685800">
              <a:lnSpc>
                <a:spcPct val="90000"/>
              </a:lnSpc>
              <a:buClr>
                <a:srgbClr val="000000"/>
              </a:buClr>
              <a:buSzPct val="90000"/>
              <a:buFont typeface="Arial"/>
              <a:buAutoNum type="arabicPeriod"/>
            </a:pPr>
            <a:r>
              <a:rPr b="0" lang="en-US" sz="1200" spc="-1" strike="noStrike">
                <a:solidFill>
                  <a:schemeClr val="dk1"/>
                </a:solidFill>
                <a:latin typeface="Arial"/>
              </a:rPr>
              <a:t>Reference 3</a:t>
            </a:r>
            <a:endParaRPr b="0" lang="en-US" sz="1200" spc="-1" strike="noStrike">
              <a:solidFill>
                <a:schemeClr val="dk1"/>
              </a:solidFill>
              <a:latin typeface="Arial"/>
            </a:endParaRPr>
          </a:p>
          <a:p>
            <a:pPr indent="0" defTabSz="685800">
              <a:lnSpc>
                <a:spcPct val="90000"/>
              </a:lnSpc>
              <a:buNone/>
            </a:pPr>
            <a:endParaRPr b="0" lang="en-US" sz="1200" spc="-1" strike="noStrike">
              <a:solidFill>
                <a:schemeClr val="dk1"/>
              </a:solidFill>
              <a:latin typeface="Arial"/>
            </a:endParaRPr>
          </a:p>
        </p:txBody>
      </p:sp>
      <p:sp>
        <p:nvSpPr>
          <p:cNvPr id="68" name="Rectangle 7"/>
          <p:cNvSpPr/>
          <p:nvPr/>
        </p:nvSpPr>
        <p:spPr>
          <a:xfrm>
            <a:off x="0" y="0"/>
            <a:ext cx="9143640" cy="1389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69" name="PlaceHolder 2"/>
          <p:cNvSpPr>
            <a:spLocks noGrp="1"/>
          </p:cNvSpPr>
          <p:nvPr>
            <p:ph type="dt" idx="19"/>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dk1"/>
                </a:solidFill>
                <a:latin typeface="Arial"/>
              </a:defRPr>
            </a:lvl1pPr>
          </a:lstStyle>
          <a:p>
            <a:pPr indent="0" defTabSz="685800">
              <a:lnSpc>
                <a:spcPct val="100000"/>
              </a:lnSpc>
              <a:buNone/>
            </a:pPr>
            <a:r>
              <a:rPr b="0" lang="en-US" sz="900" spc="-1" strike="noStrike">
                <a:solidFill>
                  <a:schemeClr val="dk1"/>
                </a:solidFill>
                <a:latin typeface="Arial"/>
              </a:rPr>
              <a:t>&lt;date/time&gt;</a:t>
            </a:r>
            <a:endParaRPr b="0" lang="en-US" sz="900" spc="-1" strike="noStrike">
              <a:solidFill>
                <a:srgbClr val="000000"/>
              </a:solidFill>
              <a:latin typeface="Times New Roman"/>
            </a:endParaRPr>
          </a:p>
        </p:txBody>
      </p:sp>
      <p:sp>
        <p:nvSpPr>
          <p:cNvPr id="70" name="PlaceHolder 3"/>
          <p:cNvSpPr>
            <a:spLocks noGrp="1"/>
          </p:cNvSpPr>
          <p:nvPr>
            <p:ph type="ftr" idx="20"/>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dk1"/>
                </a:solidFill>
                <a:latin typeface="Arial"/>
              </a:defRPr>
            </a:lvl1pPr>
          </a:lstStyle>
          <a:p>
            <a:pPr indent="0" algn="ctr" defTabSz="685800">
              <a:lnSpc>
                <a:spcPct val="100000"/>
              </a:lnSpc>
              <a:buNone/>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71" name="PlaceHolder 4"/>
          <p:cNvSpPr>
            <a:spLocks noGrp="1"/>
          </p:cNvSpPr>
          <p:nvPr>
            <p:ph type="sldNum" idx="21"/>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ABE303ED-727A-4821-B0EE-4A3723F77119}"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72" name="PlaceHolder 5"/>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Header Goes Here</a:t>
            </a:r>
            <a:endParaRPr b="0" lang="en-US"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6747"/>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rmAutofit/>
          </a:bodyPr>
          <a:p>
            <a:pPr indent="0" algn="ctr" defTabSz="685800">
              <a:lnSpc>
                <a:spcPct val="90000"/>
              </a:lnSpc>
              <a:buNone/>
            </a:pPr>
            <a:r>
              <a:rPr b="1" lang="en-US" sz="3200" spc="-1" strike="noStrike">
                <a:solidFill>
                  <a:schemeClr val="lt1"/>
                </a:solidFill>
                <a:latin typeface="Arial"/>
              </a:rPr>
              <a:t>Simple Break Section</a:t>
            </a:r>
            <a:endParaRPr b="0" lang="en-US" sz="3200" spc="-1" strike="noStrike">
              <a:solidFill>
                <a:schemeClr val="dk1"/>
              </a:solidFill>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100" spc="-1" strike="noStrike">
                <a:solidFill>
                  <a:schemeClr val="dk1"/>
                </a:solidFill>
                <a:latin typeface="Arial"/>
              </a:rPr>
              <a:t>Click to edit the outline text format</a:t>
            </a:r>
            <a:endParaRPr b="0" lang="en-US" sz="2100" spc="-1" strike="noStrike">
              <a:solidFill>
                <a:schemeClr val="dk1"/>
              </a:solidFill>
              <a:latin typeface="Arial"/>
            </a:endParaRPr>
          </a:p>
          <a:p>
            <a:pPr lvl="1" marL="864000" indent="-324000">
              <a:lnSpc>
                <a:spcPct val="90000"/>
              </a:lnSpc>
              <a:spcBef>
                <a:spcPts val="1134"/>
              </a:spcBef>
              <a:buClr>
                <a:srgbClr val="ffffff"/>
              </a:buClr>
              <a:buSzPct val="75000"/>
              <a:buFont typeface="Symbol" charset="2"/>
              <a:buChar char=""/>
            </a:pPr>
            <a:r>
              <a:rPr b="0" lang="en-US" sz="1500" spc="-1" strike="noStrike">
                <a:solidFill>
                  <a:schemeClr val="dk1"/>
                </a:solidFill>
                <a:latin typeface="Arial"/>
              </a:rPr>
              <a:t>Second Outline Level</a:t>
            </a:r>
            <a:endParaRPr b="0" lang="en-US" sz="1500" spc="-1" strike="noStrike">
              <a:solidFill>
                <a:schemeClr val="dk1"/>
              </a:solidFill>
              <a:latin typeface="Arial"/>
            </a:endParaRPr>
          </a:p>
          <a:p>
            <a:pPr lvl="2" marL="1296000" indent="-288000">
              <a:lnSpc>
                <a:spcPct val="90000"/>
              </a:lnSpc>
              <a:spcBef>
                <a:spcPts val="850"/>
              </a:spcBef>
              <a:buClr>
                <a:srgbClr val="ffffff"/>
              </a:buClr>
              <a:buSzPct val="45000"/>
              <a:buFont typeface="Wingdings" charset="2"/>
              <a:buChar char=""/>
            </a:pPr>
            <a:r>
              <a:rPr b="0" lang="en-US" sz="1350" spc="-1" strike="noStrike">
                <a:solidFill>
                  <a:schemeClr val="dk1"/>
                </a:solidFill>
                <a:latin typeface="Arial"/>
              </a:rPr>
              <a:t>Third Outline Level</a:t>
            </a:r>
            <a:endParaRPr b="0" lang="en-US" sz="1350" spc="-1" strike="noStrike">
              <a:solidFill>
                <a:schemeClr val="dk1"/>
              </a:solidFill>
              <a:latin typeface="Arial"/>
            </a:endParaRPr>
          </a:p>
          <a:p>
            <a:pPr lvl="3" marL="1728000" indent="-216000">
              <a:lnSpc>
                <a:spcPct val="90000"/>
              </a:lnSpc>
              <a:spcBef>
                <a:spcPts val="567"/>
              </a:spcBef>
              <a:buClr>
                <a:srgbClr val="ffffff"/>
              </a:buClr>
              <a:buSzPct val="75000"/>
              <a:buFont typeface="Symbol" charset="2"/>
              <a:buChar char=""/>
            </a:pPr>
            <a:r>
              <a:rPr b="0" lang="en-US" sz="1350" spc="-1" strike="noStrike">
                <a:solidFill>
                  <a:schemeClr val="dk1"/>
                </a:solidFill>
                <a:latin typeface="Arial"/>
              </a:rPr>
              <a:t>Fourth Outline Level</a:t>
            </a:r>
            <a:endParaRPr b="0" lang="en-US" sz="1350" spc="-1" strike="noStrike">
              <a:solidFill>
                <a:schemeClr val="dk1"/>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e96a0"/>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rmAutofit/>
          </a:bodyPr>
          <a:p>
            <a:pPr indent="0" algn="ctr" defTabSz="685800">
              <a:lnSpc>
                <a:spcPct val="90000"/>
              </a:lnSpc>
              <a:buNone/>
            </a:pPr>
            <a:r>
              <a:rPr b="1" lang="en-US" sz="3200" spc="-1" strike="noStrike">
                <a:solidFill>
                  <a:schemeClr val="lt1"/>
                </a:solidFill>
                <a:latin typeface="Arial"/>
              </a:rPr>
              <a:t>Simple Break Section</a:t>
            </a:r>
            <a:endParaRPr b="0" lang="en-US" sz="3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 name="Rectangle 5"/>
          <p:cNvSpPr/>
          <p:nvPr/>
        </p:nvSpPr>
        <p:spPr>
          <a:xfrm>
            <a:off x="182880" y="219600"/>
            <a:ext cx="8750520" cy="475452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12"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rmAutofit/>
          </a:bodyPr>
          <a:p>
            <a:pPr indent="0" algn="ctr" defTabSz="685800">
              <a:lnSpc>
                <a:spcPct val="90000"/>
              </a:lnSpc>
              <a:buNone/>
            </a:pPr>
            <a:r>
              <a:rPr b="1" lang="en-US" sz="3200" spc="-1" strike="noStrike">
                <a:solidFill>
                  <a:schemeClr val="lt1"/>
                </a:solidFill>
                <a:latin typeface="Arial"/>
              </a:rPr>
              <a:t>Simple Break Section</a:t>
            </a:r>
            <a:endParaRPr b="0" lang="en-US" sz="3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 name="Picture 1" descr="Text&#10;&#10;Description automatically generated"/>
          <p:cNvPicPr/>
          <p:nvPr/>
        </p:nvPicPr>
        <p:blipFill>
          <a:blip r:embed="rId3"/>
          <a:srcRect l="-26" t="64253" r="504" b="0"/>
          <a:stretch/>
        </p:blipFill>
        <p:spPr>
          <a:xfrm>
            <a:off x="6143760" y="4676040"/>
            <a:ext cx="2518920" cy="282240"/>
          </a:xfrm>
          <a:prstGeom prst="rect">
            <a:avLst/>
          </a:prstGeom>
          <a:ln w="0">
            <a:noFill/>
          </a:ln>
        </p:spPr>
      </p:pic>
      <p:sp>
        <p:nvSpPr>
          <p:cNvPr id="14" name="Text Placeholder 2"/>
          <p:cNvSpPr/>
          <p:nvPr/>
        </p:nvSpPr>
        <p:spPr>
          <a:xfrm>
            <a:off x="2747520" y="1622160"/>
            <a:ext cx="3648960" cy="948960"/>
          </a:xfrm>
          <a:prstGeom prst="rect">
            <a:avLst/>
          </a:prstGeom>
          <a:noFill/>
          <a:ln w="0">
            <a:noFill/>
          </a:ln>
          <a:effectLst>
            <a:glow rad="228600">
              <a:srgbClr val="ff7a1f">
                <a:alpha val="40000"/>
              </a:srgbClr>
            </a:glow>
          </a:effectLst>
        </p:spPr>
        <p:style>
          <a:lnRef idx="0"/>
          <a:fillRef idx="0"/>
          <a:effectRef idx="0"/>
          <a:fontRef idx="minor"/>
        </p:style>
        <p:txBody>
          <a:bodyPr lIns="122040" rIns="122040" tIns="60840" bIns="60840" anchor="t">
            <a:normAutofit/>
          </a:bodyPr>
          <a:p>
            <a:pPr defTabSz="914400">
              <a:lnSpc>
                <a:spcPct val="110000"/>
              </a:lnSpc>
              <a:spcBef>
                <a:spcPts val="300"/>
              </a:spcBef>
              <a:tabLst>
                <a:tab algn="l" pos="0"/>
              </a:tabLst>
            </a:pPr>
            <a:r>
              <a:rPr b="1" lang="en-US" sz="4800" spc="-1" strike="noStrike">
                <a:solidFill>
                  <a:schemeClr val="lt1"/>
                </a:solidFill>
                <a:latin typeface="Arial"/>
              </a:rPr>
              <a:t>Questions?</a:t>
            </a:r>
            <a:endParaRPr b="0" lang="en-US" sz="4800" spc="-1" strike="noStrike">
              <a:solidFill>
                <a:srgbClr val="ffffff"/>
              </a:solidFill>
              <a:latin typeface="Arial"/>
            </a:endParaRPr>
          </a:p>
        </p:txBody>
      </p:sp>
      <p:pic>
        <p:nvPicPr>
          <p:cNvPr id="15" name="Graphic 7" descr=""/>
          <p:cNvPicPr/>
          <p:nvPr/>
        </p:nvPicPr>
        <p:blipFill>
          <a:blip r:embed="rId4">
            <a:extLst>
              <a:ext uri="{96DAC541-7B7A-43D3-8B79-37D633B846F1}">
                <asvg:svgBlip xmlns:asvg="http://schemas.microsoft.com/office/drawing/2016/SVG/main" r:embed="rId5"/>
              </a:ext>
            </a:extLst>
          </a:blip>
          <a:stretch/>
        </p:blipFill>
        <p:spPr>
          <a:xfrm>
            <a:off x="3655800" y="4169160"/>
            <a:ext cx="1654920" cy="783360"/>
          </a:xfrm>
          <a:prstGeom prst="rect">
            <a:avLst/>
          </a:prstGeom>
          <a:ln w="0">
            <a:noFill/>
          </a:ln>
        </p:spPr>
      </p:pic>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350" spc="-1" strike="noStrike">
                <a:solidFill>
                  <a:schemeClr val="dk1"/>
                </a:solidFill>
                <a:latin typeface="Arial"/>
              </a:rPr>
              <a:t>Click to edit the title text format</a:t>
            </a:r>
            <a:endParaRPr b="0" lang="en-US" sz="1350" spc="-1" strike="noStrike">
              <a:solidFill>
                <a:schemeClr val="dk1"/>
              </a:solidFill>
              <a:latin typeface="Arial"/>
            </a:endParaRP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100" spc="-1" strike="noStrike">
                <a:solidFill>
                  <a:schemeClr val="dk1"/>
                </a:solidFill>
                <a:latin typeface="Arial"/>
              </a:rPr>
              <a:t>Click to edit the outline text format</a:t>
            </a:r>
            <a:endParaRPr b="0" lang="en-US" sz="2100" spc="-1" strike="noStrike">
              <a:solidFill>
                <a:schemeClr val="dk1"/>
              </a:solidFill>
              <a:latin typeface="Arial"/>
            </a:endParaRPr>
          </a:p>
          <a:p>
            <a:pPr lvl="1" marL="864000" indent="-324000">
              <a:lnSpc>
                <a:spcPct val="90000"/>
              </a:lnSpc>
              <a:spcBef>
                <a:spcPts val="1134"/>
              </a:spcBef>
              <a:buClr>
                <a:srgbClr val="ffffff"/>
              </a:buClr>
              <a:buSzPct val="75000"/>
              <a:buFont typeface="Symbol" charset="2"/>
              <a:buChar char=""/>
            </a:pPr>
            <a:r>
              <a:rPr b="0" lang="en-US" sz="1500" spc="-1" strike="noStrike">
                <a:solidFill>
                  <a:schemeClr val="dk1"/>
                </a:solidFill>
                <a:latin typeface="Arial"/>
              </a:rPr>
              <a:t>Second Outline Level</a:t>
            </a:r>
            <a:endParaRPr b="0" lang="en-US" sz="1500" spc="-1" strike="noStrike">
              <a:solidFill>
                <a:schemeClr val="dk1"/>
              </a:solidFill>
              <a:latin typeface="Arial"/>
            </a:endParaRPr>
          </a:p>
          <a:p>
            <a:pPr lvl="2" marL="1296000" indent="-288000">
              <a:lnSpc>
                <a:spcPct val="90000"/>
              </a:lnSpc>
              <a:spcBef>
                <a:spcPts val="850"/>
              </a:spcBef>
              <a:buClr>
                <a:srgbClr val="ffffff"/>
              </a:buClr>
              <a:buSzPct val="45000"/>
              <a:buFont typeface="Wingdings" charset="2"/>
              <a:buChar char=""/>
            </a:pPr>
            <a:r>
              <a:rPr b="0" lang="en-US" sz="1350" spc="-1" strike="noStrike">
                <a:solidFill>
                  <a:schemeClr val="dk1"/>
                </a:solidFill>
                <a:latin typeface="Arial"/>
              </a:rPr>
              <a:t>Third Outline Level</a:t>
            </a:r>
            <a:endParaRPr b="0" lang="en-US" sz="1350" spc="-1" strike="noStrike">
              <a:solidFill>
                <a:schemeClr val="dk1"/>
              </a:solidFill>
              <a:latin typeface="Arial"/>
            </a:endParaRPr>
          </a:p>
          <a:p>
            <a:pPr lvl="3" marL="1728000" indent="-216000">
              <a:lnSpc>
                <a:spcPct val="90000"/>
              </a:lnSpc>
              <a:spcBef>
                <a:spcPts val="567"/>
              </a:spcBef>
              <a:buClr>
                <a:srgbClr val="ffffff"/>
              </a:buClr>
              <a:buSzPct val="75000"/>
              <a:buFont typeface="Symbol" charset="2"/>
              <a:buChar char=""/>
            </a:pPr>
            <a:r>
              <a:rPr b="0" lang="en-US" sz="1350" spc="-1" strike="noStrike">
                <a:solidFill>
                  <a:schemeClr val="dk1"/>
                </a:solidFill>
                <a:latin typeface="Arial"/>
              </a:rPr>
              <a:t>Fourth Outline Level</a:t>
            </a:r>
            <a:endParaRPr b="0" lang="en-US" sz="1350" spc="-1" strike="noStrike">
              <a:solidFill>
                <a:schemeClr val="dk1"/>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 name="PlaceHolder 1"/>
          <p:cNvSpPr>
            <a:spLocks noGrp="1"/>
          </p:cNvSpPr>
          <p:nvPr>
            <p:ph type="body"/>
          </p:nvPr>
        </p:nvSpPr>
        <p:spPr>
          <a:xfrm>
            <a:off x="623880" y="1747080"/>
            <a:ext cx="7886520" cy="380160"/>
          </a:xfrm>
          <a:prstGeom prst="rect">
            <a:avLst/>
          </a:prstGeom>
          <a:noFill/>
          <a:ln w="0">
            <a:noFill/>
          </a:ln>
        </p:spPr>
        <p:txBody>
          <a:bodyPr lIns="91440" rIns="91440" tIns="45720" bIns="45720" anchor="t">
            <a:normAutofit/>
          </a:bodyPr>
          <a:p>
            <a:pPr indent="0" algn="ctr" defTabSz="685800">
              <a:lnSpc>
                <a:spcPct val="90000"/>
              </a:lnSpc>
              <a:spcBef>
                <a:spcPts val="751"/>
              </a:spcBef>
              <a:buNone/>
              <a:tabLst>
                <a:tab algn="l" pos="0"/>
              </a:tabLst>
            </a:pPr>
            <a:r>
              <a:rPr b="1" lang="en-US" sz="1800" spc="97" strike="noStrike">
                <a:solidFill>
                  <a:srgbClr val="fffed6"/>
                </a:solidFill>
                <a:latin typeface="Arial"/>
              </a:rPr>
              <a:t>Subtitle Goes Here</a:t>
            </a:r>
            <a:endParaRPr b="0" lang="en-US" sz="1800" spc="-1" strike="noStrike">
              <a:solidFill>
                <a:schemeClr val="dk1"/>
              </a:solidFill>
              <a:latin typeface="Arial"/>
            </a:endParaRPr>
          </a:p>
        </p:txBody>
      </p:sp>
      <p:pic>
        <p:nvPicPr>
          <p:cNvPr id="19" name="Picture 4" descr="Text&#10;&#10;Description automatically generated"/>
          <p:cNvPicPr/>
          <p:nvPr/>
        </p:nvPicPr>
        <p:blipFill>
          <a:blip r:embed="rId3"/>
          <a:srcRect l="-26" t="64253" r="504" b="0"/>
          <a:stretch/>
        </p:blipFill>
        <p:spPr>
          <a:xfrm>
            <a:off x="6143760" y="4676040"/>
            <a:ext cx="2518920" cy="282240"/>
          </a:xfrm>
          <a:prstGeom prst="rect">
            <a:avLst/>
          </a:prstGeom>
          <a:ln w="0">
            <a:noFill/>
          </a:ln>
        </p:spPr>
      </p:pic>
      <p:sp>
        <p:nvSpPr>
          <p:cNvPr id="20" name="PlaceHolder 2"/>
          <p:cNvSpPr>
            <a:spLocks noGrp="1"/>
          </p:cNvSpPr>
          <p:nvPr>
            <p:ph type="body"/>
          </p:nvPr>
        </p:nvSpPr>
        <p:spPr>
          <a:xfrm>
            <a:off x="623880" y="2475720"/>
            <a:ext cx="7886520" cy="297000"/>
          </a:xfrm>
          <a:prstGeom prst="rect">
            <a:avLst/>
          </a:prstGeom>
          <a:noFill/>
          <a:ln w="0">
            <a:noFill/>
          </a:ln>
        </p:spPr>
        <p:txBody>
          <a:bodyPr lIns="91440" rIns="91440" tIns="45720" bIns="45720" anchor="t">
            <a:normAutofit/>
          </a:bodyPr>
          <a:p>
            <a:pPr indent="0" algn="ctr" defTabSz="685800">
              <a:lnSpc>
                <a:spcPct val="90000"/>
              </a:lnSpc>
              <a:buNone/>
              <a:tabLst>
                <a:tab algn="l" pos="0"/>
              </a:tabLst>
            </a:pPr>
            <a:r>
              <a:rPr b="1" lang="en-US" sz="1400" spc="-1" strike="noStrike">
                <a:solidFill>
                  <a:srgbClr val="ecead1"/>
                </a:solidFill>
                <a:latin typeface="Arial"/>
              </a:rPr>
              <a:t>Presenter Name(s)</a:t>
            </a:r>
            <a:endParaRPr b="0" lang="en-US" sz="1400" spc="-1" strike="noStrike">
              <a:solidFill>
                <a:schemeClr val="dk1"/>
              </a:solidFill>
              <a:latin typeface="Arial"/>
            </a:endParaRPr>
          </a:p>
          <a:p>
            <a:pPr indent="0" algn="ctr" defTabSz="685800">
              <a:lnSpc>
                <a:spcPct val="90000"/>
              </a:lnSpc>
              <a:buNone/>
              <a:tabLst>
                <a:tab algn="l" pos="0"/>
              </a:tabLst>
            </a:pPr>
            <a:endParaRPr b="0" lang="en-US" sz="1400" spc="-1" strike="noStrike">
              <a:solidFill>
                <a:schemeClr val="dk1"/>
              </a:solidFill>
              <a:latin typeface="Arial"/>
            </a:endParaRPr>
          </a:p>
        </p:txBody>
      </p:sp>
      <p:sp>
        <p:nvSpPr>
          <p:cNvPr id="21" name="PlaceHolder 3"/>
          <p:cNvSpPr>
            <a:spLocks noGrp="1"/>
          </p:cNvSpPr>
          <p:nvPr>
            <p:ph type="title"/>
          </p:nvPr>
        </p:nvSpPr>
        <p:spPr>
          <a:xfrm>
            <a:off x="628560" y="253080"/>
            <a:ext cx="7886520" cy="1474920"/>
          </a:xfrm>
          <a:prstGeom prst="rect">
            <a:avLst/>
          </a:prstGeom>
          <a:noFill/>
          <a:ln w="0">
            <a:noFill/>
          </a:ln>
        </p:spPr>
        <p:txBody>
          <a:bodyPr lIns="91440" rIns="91440" tIns="45720" bIns="45720" anchor="b">
            <a:noAutofit/>
          </a:bodyPr>
          <a:p>
            <a:pPr indent="0" algn="ctr" defTabSz="685800">
              <a:lnSpc>
                <a:spcPct val="90000"/>
              </a:lnSpc>
              <a:buNone/>
            </a:pPr>
            <a:r>
              <a:rPr b="0" lang="en-US" sz="3200" spc="-1" strike="noStrike">
                <a:solidFill>
                  <a:srgbClr val="ecead1"/>
                </a:solidFill>
                <a:latin typeface="Arial"/>
              </a:rPr>
              <a:t>Title Goes Here</a:t>
            </a:r>
            <a:endParaRPr b="0" lang="en-US" sz="3200" spc="-1" strike="noStrike">
              <a:solidFill>
                <a:schemeClr val="dk1"/>
              </a:solidFill>
              <a:latin typeface="Arial"/>
            </a:endParaRPr>
          </a:p>
        </p:txBody>
      </p:sp>
      <p:sp>
        <p:nvSpPr>
          <p:cNvPr id="22" name="TextBox 18"/>
          <p:cNvSpPr/>
          <p:nvPr/>
        </p:nvSpPr>
        <p:spPr>
          <a:xfrm>
            <a:off x="623880" y="2841840"/>
            <a:ext cx="7886520" cy="9435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0" lang="en-US" sz="1400" spc="-1" strike="noStrike">
                <a:solidFill>
                  <a:srgbClr val="ecead1"/>
                </a:solidFill>
                <a:latin typeface="Arial"/>
              </a:rPr>
              <a:t>IEEE Computer Society – Student Branch Chapter</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University of South Florida</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Tampa, FL, USA</a:t>
            </a:r>
            <a:endParaRPr b="0" lang="en-US" sz="1400" spc="-1" strike="noStrike">
              <a:solidFill>
                <a:srgbClr val="ffffff"/>
              </a:solidFill>
              <a:latin typeface="Arial"/>
            </a:endParaRPr>
          </a:p>
          <a:p>
            <a:pPr algn="ctr" defTabSz="685800">
              <a:lnSpc>
                <a:spcPct val="100000"/>
              </a:lnSpc>
            </a:pPr>
            <a:endParaRPr b="0" lang="en-US" sz="1400" spc="-1" strike="noStrike">
              <a:solidFill>
                <a:srgbClr val="ffffff"/>
              </a:solidFill>
              <a:latin typeface="Arial"/>
            </a:endParaRPr>
          </a:p>
        </p:txBody>
      </p:sp>
      <p:sp>
        <p:nvSpPr>
          <p:cNvPr id="23" name="PlaceHolder 4"/>
          <p:cNvSpPr>
            <a:spLocks noGrp="1"/>
          </p:cNvSpPr>
          <p:nvPr>
            <p:ph type="dt" idx="2"/>
          </p:nvPr>
        </p:nvSpPr>
        <p:spPr>
          <a:xfrm>
            <a:off x="620640" y="3760560"/>
            <a:ext cx="7892640" cy="297000"/>
          </a:xfrm>
          <a:prstGeom prst="rect">
            <a:avLst/>
          </a:prstGeom>
          <a:noFill/>
          <a:ln w="0">
            <a:noFill/>
          </a:ln>
        </p:spPr>
        <p:txBody>
          <a:bodyPr lIns="91440" rIns="91440" tIns="45720" bIns="45720" anchor="t">
            <a:noAutofit/>
          </a:bodyPr>
          <a:lstStyle>
            <a:lvl1pPr indent="0" algn="ctr" defTabSz="685800">
              <a:lnSpc>
                <a:spcPct val="100000"/>
              </a:lnSpc>
              <a:buNone/>
              <a:defRPr b="0" lang="en-US" sz="1400" spc="-1" strike="noStrike">
                <a:solidFill>
                  <a:schemeClr val="dk1"/>
                </a:solidFill>
                <a:latin typeface="Arial"/>
              </a:defRPr>
            </a:lvl1pPr>
          </a:lstStyle>
          <a:p>
            <a:pPr indent="0" algn="ctr" defTabSz="685800">
              <a:lnSpc>
                <a:spcPct val="100000"/>
              </a:lnSpc>
              <a:buNone/>
            </a:pPr>
            <a:r>
              <a:rPr b="0" lang="en-US" sz="1400" spc="-1" strike="noStrike">
                <a:solidFill>
                  <a:schemeClr val="dk1"/>
                </a:solidFill>
                <a:latin typeface="Arial"/>
              </a:rPr>
              <a:t>&lt;date/time&gt;</a:t>
            </a:r>
            <a:endParaRPr b="0" lang="en-US" sz="1400" spc="-1" strike="noStrike">
              <a:solidFill>
                <a:srgbClr val="ffffff"/>
              </a:solidFill>
              <a:latin typeface="Times New Roman"/>
            </a:endParaRPr>
          </a:p>
        </p:txBody>
      </p:sp>
      <p:pic>
        <p:nvPicPr>
          <p:cNvPr id="24" name="Graphic 11" descr=""/>
          <p:cNvPicPr/>
          <p:nvPr/>
        </p:nvPicPr>
        <p:blipFill>
          <a:blip r:embed="rId4">
            <a:extLst>
              <a:ext uri="{96DAC541-7B7A-43D3-8B79-37D633B846F1}">
                <asvg:svgBlip xmlns:asvg="http://schemas.microsoft.com/office/drawing/2016/SVG/main" r:embed="rId5"/>
              </a:ext>
            </a:extLst>
          </a:blip>
          <a:stretch/>
        </p:blipFill>
        <p:spPr>
          <a:xfrm>
            <a:off x="620640" y="4192920"/>
            <a:ext cx="1654920" cy="783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Header Goes Here</a:t>
            </a:r>
            <a:endParaRPr b="0" lang="en-US" sz="2800" spc="-1" strike="noStrike">
              <a:solidFill>
                <a:schemeClr val="dk1"/>
              </a:solidFill>
              <a:latin typeface="Arial"/>
            </a:endParaRPr>
          </a:p>
        </p:txBody>
      </p:sp>
      <p:sp>
        <p:nvSpPr>
          <p:cNvPr id="26" name="PlaceHolder 2"/>
          <p:cNvSpPr>
            <a:spLocks noGrp="1"/>
          </p:cNvSpPr>
          <p:nvPr>
            <p:ph type="body"/>
          </p:nvPr>
        </p:nvSpPr>
        <p:spPr>
          <a:xfrm>
            <a:off x="628560" y="1102320"/>
            <a:ext cx="7886520" cy="352980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
        <p:nvSpPr>
          <p:cNvPr id="27" name="Rectangle 7"/>
          <p:cNvSpPr/>
          <p:nvPr/>
        </p:nvSpPr>
        <p:spPr>
          <a:xfrm>
            <a:off x="0" y="0"/>
            <a:ext cx="9143640" cy="1389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28" name="PlaceHolder 3"/>
          <p:cNvSpPr>
            <a:spLocks noGrp="1"/>
          </p:cNvSpPr>
          <p:nvPr>
            <p:ph type="dt" idx="3"/>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dk1"/>
                </a:solidFill>
                <a:latin typeface="Arial"/>
              </a:defRPr>
            </a:lvl1pPr>
          </a:lstStyle>
          <a:p>
            <a:pPr indent="0" defTabSz="685800">
              <a:lnSpc>
                <a:spcPct val="100000"/>
              </a:lnSpc>
              <a:buNone/>
            </a:pPr>
            <a:r>
              <a:rPr b="0" lang="en-US" sz="900" spc="-1" strike="noStrike">
                <a:solidFill>
                  <a:schemeClr val="dk1"/>
                </a:solidFill>
                <a:latin typeface="Arial"/>
              </a:rPr>
              <a:t>&lt;date/time&gt;</a:t>
            </a:r>
            <a:endParaRPr b="0" lang="en-US" sz="900" spc="-1" strike="noStrike">
              <a:solidFill>
                <a:srgbClr val="000000"/>
              </a:solidFill>
              <a:latin typeface="Times New Roman"/>
            </a:endParaRPr>
          </a:p>
        </p:txBody>
      </p:sp>
      <p:sp>
        <p:nvSpPr>
          <p:cNvPr id="29" name="PlaceHolder 4"/>
          <p:cNvSpPr>
            <a:spLocks noGrp="1"/>
          </p:cNvSpPr>
          <p:nvPr>
            <p:ph type="ftr" idx="4"/>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dk1"/>
                </a:solidFill>
                <a:latin typeface="Arial"/>
              </a:defRPr>
            </a:lvl1pPr>
          </a:lstStyle>
          <a:p>
            <a:pPr indent="0" algn="ctr" defTabSz="685800">
              <a:lnSpc>
                <a:spcPct val="100000"/>
              </a:lnSpc>
              <a:buNone/>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30" name="PlaceHolder 5"/>
          <p:cNvSpPr>
            <a:spLocks noGrp="1"/>
          </p:cNvSpPr>
          <p:nvPr>
            <p:ph type="sldNum" idx="5"/>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010A42F2-7CFA-4C3D-AAC4-6E8BA0D27565}"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Header Goes Here</a:t>
            </a:r>
            <a:endParaRPr b="0" lang="en-US" sz="2800" spc="-1" strike="noStrike">
              <a:solidFill>
                <a:schemeClr val="dk1"/>
              </a:solidFill>
              <a:latin typeface="Arial"/>
            </a:endParaRPr>
          </a:p>
        </p:txBody>
      </p:sp>
      <p:sp>
        <p:nvSpPr>
          <p:cNvPr id="32" name="Rectangle 7"/>
          <p:cNvSpPr/>
          <p:nvPr/>
        </p:nvSpPr>
        <p:spPr>
          <a:xfrm>
            <a:off x="0" y="0"/>
            <a:ext cx="9143640" cy="1389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33" name="PlaceHolder 2"/>
          <p:cNvSpPr>
            <a:spLocks noGrp="1"/>
          </p:cNvSpPr>
          <p:nvPr>
            <p:ph type="dt" idx="6"/>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dk1"/>
                </a:solidFill>
                <a:latin typeface="Arial"/>
              </a:defRPr>
            </a:lvl1pPr>
          </a:lstStyle>
          <a:p>
            <a:pPr indent="0" defTabSz="685800">
              <a:lnSpc>
                <a:spcPct val="100000"/>
              </a:lnSpc>
              <a:buNone/>
            </a:pPr>
            <a:r>
              <a:rPr b="0" lang="en-US" sz="900" spc="-1" strike="noStrike">
                <a:solidFill>
                  <a:schemeClr val="dk1"/>
                </a:solidFill>
                <a:latin typeface="Arial"/>
              </a:rPr>
              <a:t>&lt;date/time&gt;</a:t>
            </a:r>
            <a:endParaRPr b="0" lang="en-US" sz="900" spc="-1" strike="noStrike">
              <a:solidFill>
                <a:srgbClr val="000000"/>
              </a:solidFill>
              <a:latin typeface="Times New Roman"/>
            </a:endParaRPr>
          </a:p>
        </p:txBody>
      </p:sp>
      <p:sp>
        <p:nvSpPr>
          <p:cNvPr id="34" name="PlaceHolder 3"/>
          <p:cNvSpPr>
            <a:spLocks noGrp="1"/>
          </p:cNvSpPr>
          <p:nvPr>
            <p:ph type="ftr" idx="7"/>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dk1"/>
                </a:solidFill>
                <a:latin typeface="Arial"/>
              </a:defRPr>
            </a:lvl1pPr>
          </a:lstStyle>
          <a:p>
            <a:pPr indent="0" algn="ctr" defTabSz="685800">
              <a:lnSpc>
                <a:spcPct val="100000"/>
              </a:lnSpc>
              <a:buNone/>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35" name="PlaceHolder 4"/>
          <p:cNvSpPr>
            <a:spLocks noGrp="1"/>
          </p:cNvSpPr>
          <p:nvPr>
            <p:ph type="sldNum" idx="8"/>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87D580E3-5E16-4149-A70F-AA2208F055BC}"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36" name="PlaceHolder 5"/>
          <p:cNvSpPr>
            <a:spLocks noGrp="1"/>
          </p:cNvSpPr>
          <p:nvPr>
            <p:ph type="body"/>
          </p:nvPr>
        </p:nvSpPr>
        <p:spPr>
          <a:xfrm>
            <a:off x="628560" y="1104120"/>
            <a:ext cx="3885840" cy="35290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
        <p:nvSpPr>
          <p:cNvPr id="37" name="PlaceHolder 6"/>
          <p:cNvSpPr>
            <a:spLocks noGrp="1"/>
          </p:cNvSpPr>
          <p:nvPr>
            <p:ph type="body"/>
          </p:nvPr>
        </p:nvSpPr>
        <p:spPr>
          <a:xfrm>
            <a:off x="4629240" y="1104120"/>
            <a:ext cx="3885840" cy="35290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630000" y="914400"/>
            <a:ext cx="3867840" cy="485640"/>
          </a:xfrm>
          <a:prstGeom prst="rect">
            <a:avLst/>
          </a:prstGeom>
          <a:noFill/>
          <a:ln w="0">
            <a:noFill/>
          </a:ln>
        </p:spPr>
        <p:txBody>
          <a:bodyPr lIns="91440" rIns="91440" tIns="45720" bIns="45720" anchor="b">
            <a:noAutofit/>
          </a:bodyPr>
          <a:p>
            <a:pPr marL="432000" indent="-324000">
              <a:lnSpc>
                <a:spcPct val="90000"/>
              </a:lnSpc>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Fifth Outline Level</a:t>
            </a:r>
            <a:endParaRPr b="0" lang="en-US"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Sixth Outline Level</a:t>
            </a:r>
            <a:endParaRPr b="0" lang="en-US"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Seventh Outline Level</a:t>
            </a:r>
            <a:endParaRPr b="0" lang="en-US" sz="1800" spc="-1" strike="noStrike">
              <a:solidFill>
                <a:schemeClr val="dk1"/>
              </a:solidFill>
              <a:latin typeface="Arial"/>
            </a:endParaRPr>
          </a:p>
        </p:txBody>
      </p:sp>
      <p:sp>
        <p:nvSpPr>
          <p:cNvPr id="39" name="PlaceHolder 2"/>
          <p:cNvSpPr>
            <a:spLocks noGrp="1"/>
          </p:cNvSpPr>
          <p:nvPr>
            <p:ph type="body"/>
          </p:nvPr>
        </p:nvSpPr>
        <p:spPr>
          <a:xfrm>
            <a:off x="4629240" y="914400"/>
            <a:ext cx="3886920" cy="485640"/>
          </a:xfrm>
          <a:prstGeom prst="rect">
            <a:avLst/>
          </a:prstGeom>
          <a:noFill/>
          <a:ln w="0">
            <a:noFill/>
          </a:ln>
        </p:spPr>
        <p:txBody>
          <a:bodyPr lIns="91440" rIns="91440" tIns="45720" bIns="45720" anchor="b">
            <a:noAutofit/>
          </a:bodyPr>
          <a:p>
            <a:pPr marL="432000" indent="-324000">
              <a:lnSpc>
                <a:spcPct val="90000"/>
              </a:lnSpc>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Fifth Outline Level</a:t>
            </a:r>
            <a:endParaRPr b="0" lang="en-US"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Sixth Outline Level</a:t>
            </a:r>
            <a:endParaRPr b="0" lang="en-US"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Arial"/>
              </a:rPr>
              <a:t>Seventh Outline Level</a:t>
            </a:r>
            <a:endParaRPr b="0" lang="en-US" sz="1800" spc="-1" strike="noStrike">
              <a:solidFill>
                <a:schemeClr val="dk1"/>
              </a:solidFill>
              <a:latin typeface="Arial"/>
            </a:endParaRPr>
          </a:p>
        </p:txBody>
      </p:sp>
      <p:sp>
        <p:nvSpPr>
          <p:cNvPr id="40" name="Rectangle 9"/>
          <p:cNvSpPr/>
          <p:nvPr/>
        </p:nvSpPr>
        <p:spPr>
          <a:xfrm>
            <a:off x="0" y="0"/>
            <a:ext cx="9143640" cy="13896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41" name="PlaceHolder 3"/>
          <p:cNvSpPr>
            <a:spLocks noGrp="1"/>
          </p:cNvSpPr>
          <p:nvPr>
            <p:ph type="dt" idx="9"/>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dk1"/>
                </a:solidFill>
                <a:latin typeface="Arial"/>
              </a:defRPr>
            </a:lvl1pPr>
          </a:lstStyle>
          <a:p>
            <a:pPr indent="0" defTabSz="685800">
              <a:lnSpc>
                <a:spcPct val="100000"/>
              </a:lnSpc>
              <a:buNone/>
            </a:pPr>
            <a:r>
              <a:rPr b="0" lang="en-US" sz="900" spc="-1" strike="noStrike">
                <a:solidFill>
                  <a:schemeClr val="dk1"/>
                </a:solidFill>
                <a:latin typeface="Arial"/>
              </a:rPr>
              <a:t>&lt;date/time&gt;</a:t>
            </a:r>
            <a:endParaRPr b="0" lang="en-US" sz="900" spc="-1" strike="noStrike">
              <a:solidFill>
                <a:srgbClr val="000000"/>
              </a:solidFill>
              <a:latin typeface="Times New Roman"/>
            </a:endParaRPr>
          </a:p>
        </p:txBody>
      </p:sp>
      <p:sp>
        <p:nvSpPr>
          <p:cNvPr id="42" name="PlaceHolder 4"/>
          <p:cNvSpPr>
            <a:spLocks noGrp="1"/>
          </p:cNvSpPr>
          <p:nvPr>
            <p:ph type="ftr" idx="10"/>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dk1"/>
                </a:solidFill>
                <a:latin typeface="Arial"/>
              </a:defRPr>
            </a:lvl1pPr>
          </a:lstStyle>
          <a:p>
            <a:pPr indent="0" algn="ctr" defTabSz="685800">
              <a:lnSpc>
                <a:spcPct val="100000"/>
              </a:lnSpc>
              <a:buNone/>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43" name="PlaceHolder 5"/>
          <p:cNvSpPr>
            <a:spLocks noGrp="1"/>
          </p:cNvSpPr>
          <p:nvPr>
            <p:ph type="sldNum" idx="11"/>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dk1"/>
                </a:solidFill>
                <a:latin typeface="Arial"/>
              </a:defRPr>
            </a:lvl1pPr>
          </a:lstStyle>
          <a:p>
            <a:pPr indent="0" algn="r" defTabSz="685800">
              <a:lnSpc>
                <a:spcPct val="100000"/>
              </a:lnSpc>
              <a:buNone/>
            </a:pPr>
            <a:fld id="{14A3925F-9566-4BD4-A555-CE3F7200068E}"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44" name="PlaceHolder 6"/>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Header Goes Here</a:t>
            </a:r>
            <a:endParaRPr b="0" lang="en-US" sz="2800" spc="-1" strike="noStrike">
              <a:solidFill>
                <a:schemeClr val="dk1"/>
              </a:solidFill>
              <a:latin typeface="Arial"/>
            </a:endParaRPr>
          </a:p>
        </p:txBody>
      </p:sp>
      <p:sp>
        <p:nvSpPr>
          <p:cNvPr id="45" name="PlaceHolder 7"/>
          <p:cNvSpPr>
            <a:spLocks noGrp="1"/>
          </p:cNvSpPr>
          <p:nvPr>
            <p:ph type="body"/>
          </p:nvPr>
        </p:nvSpPr>
        <p:spPr>
          <a:xfrm>
            <a:off x="628560" y="1400400"/>
            <a:ext cx="3885840" cy="323316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
        <p:nvSpPr>
          <p:cNvPr id="46" name="PlaceHolder 8"/>
          <p:cNvSpPr>
            <a:spLocks noGrp="1"/>
          </p:cNvSpPr>
          <p:nvPr>
            <p:ph type="body"/>
          </p:nvPr>
        </p:nvSpPr>
        <p:spPr>
          <a:xfrm>
            <a:off x="4629240" y="1400400"/>
            <a:ext cx="3885840" cy="323316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Edit Master text styles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Second level</a:t>
            </a:r>
            <a:endParaRPr b="0" lang="en-US" sz="1800" spc="-1" strike="noStrike">
              <a:solidFill>
                <a:schemeClr val="dk1"/>
              </a:solidFill>
              <a:latin typeface="Arial"/>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Arial"/>
              </a:rPr>
              <a:t>Third level</a:t>
            </a:r>
            <a:endParaRPr b="0" lang="en-US" sz="1500" spc="-1" strike="noStrike">
              <a:solidFill>
                <a:schemeClr val="dk1"/>
              </a:solidFill>
              <a:latin typeface="Arial"/>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Fourth level</a:t>
            </a:r>
            <a:endParaRPr b="0" lang="en-US" sz="1350" spc="-1" strike="noStrike">
              <a:solidFill>
                <a:schemeClr val="dk1"/>
              </a:solidFill>
              <a:latin typeface="Arial"/>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Arial"/>
              </a:rPr>
              <a:t>Fifth level</a:t>
            </a:r>
            <a:endParaRPr b="0" lang="en-US" sz="135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8.png"/><Relationship Id="rId3"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7.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2.png"/><Relationship Id="rId3" Type="http://schemas.openxmlformats.org/officeDocument/2006/relationships/slideLayout" Target="../slideLayouts/slideLayout7.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7.png"/><Relationship Id="rId3" Type="http://schemas.openxmlformats.org/officeDocument/2006/relationships/slideLayout" Target="../slideLayouts/slideLayout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7.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p:nvPr>
        </p:nvSpPr>
        <p:spPr>
          <a:xfrm>
            <a:off x="623880" y="1747080"/>
            <a:ext cx="7886520" cy="380160"/>
          </a:xfrm>
          <a:prstGeom prst="rect">
            <a:avLst/>
          </a:prstGeom>
          <a:noFill/>
          <a:ln w="0">
            <a:noFill/>
          </a:ln>
        </p:spPr>
        <p:txBody>
          <a:bodyPr lIns="91440" rIns="91440" tIns="45720" bIns="45720" anchor="t">
            <a:normAutofit/>
          </a:bodyPr>
          <a:p>
            <a:pPr indent="0" algn="ctr" defTabSz="685800">
              <a:lnSpc>
                <a:spcPct val="90000"/>
              </a:lnSpc>
              <a:spcBef>
                <a:spcPts val="751"/>
              </a:spcBef>
              <a:buNone/>
              <a:tabLst>
                <a:tab algn="l" pos="0"/>
              </a:tabLst>
            </a:pPr>
            <a:r>
              <a:rPr b="1" lang="en-US" sz="1600" spc="97" strike="noStrike">
                <a:solidFill>
                  <a:srgbClr val="fffed6"/>
                </a:solidFill>
                <a:latin typeface="Arial"/>
              </a:rPr>
              <a:t>Building an IoT Clock</a:t>
            </a:r>
            <a:endParaRPr b="0" lang="en-US" sz="1600" spc="-1" strike="noStrike">
              <a:solidFill>
                <a:schemeClr val="dk1"/>
              </a:solidFill>
              <a:latin typeface="Arial"/>
            </a:endParaRPr>
          </a:p>
        </p:txBody>
      </p:sp>
      <p:sp>
        <p:nvSpPr>
          <p:cNvPr id="80" name="PlaceHolder 2"/>
          <p:cNvSpPr>
            <a:spLocks noGrp="1"/>
          </p:cNvSpPr>
          <p:nvPr>
            <p:ph/>
          </p:nvPr>
        </p:nvSpPr>
        <p:spPr>
          <a:xfrm>
            <a:off x="623880" y="2475720"/>
            <a:ext cx="7886520" cy="297000"/>
          </a:xfrm>
          <a:prstGeom prst="rect">
            <a:avLst/>
          </a:prstGeom>
          <a:noFill/>
          <a:ln w="0">
            <a:noFill/>
          </a:ln>
        </p:spPr>
        <p:txBody>
          <a:bodyPr lIns="91440" rIns="91440" tIns="45720" bIns="45720" anchor="t">
            <a:noAutofit/>
          </a:bodyPr>
          <a:p>
            <a:pPr indent="0" algn="ctr" defTabSz="685800">
              <a:lnSpc>
                <a:spcPct val="90000"/>
              </a:lnSpc>
              <a:buNone/>
              <a:tabLst>
                <a:tab algn="l" pos="0"/>
              </a:tabLst>
            </a:pPr>
            <a:r>
              <a:rPr b="1" lang="en-US" sz="1400" spc="-1" strike="noStrike">
                <a:solidFill>
                  <a:srgbClr val="ecead1"/>
                </a:solidFill>
                <a:latin typeface="Arial"/>
              </a:rPr>
              <a:t>By Liam Osman</a:t>
            </a:r>
            <a:endParaRPr b="0" lang="en-US" sz="1400" spc="-1" strike="noStrike">
              <a:solidFill>
                <a:schemeClr val="dk1"/>
              </a:solidFill>
              <a:latin typeface="Arial"/>
            </a:endParaRPr>
          </a:p>
        </p:txBody>
      </p:sp>
      <p:sp>
        <p:nvSpPr>
          <p:cNvPr id="81" name="PlaceHolder 3"/>
          <p:cNvSpPr>
            <a:spLocks noGrp="1"/>
          </p:cNvSpPr>
          <p:nvPr>
            <p:ph type="title"/>
          </p:nvPr>
        </p:nvSpPr>
        <p:spPr>
          <a:xfrm>
            <a:off x="628560" y="253080"/>
            <a:ext cx="7886520" cy="1474920"/>
          </a:xfrm>
          <a:prstGeom prst="rect">
            <a:avLst/>
          </a:prstGeom>
          <a:noFill/>
          <a:ln w="0">
            <a:noFill/>
          </a:ln>
        </p:spPr>
        <p:txBody>
          <a:bodyPr lIns="91440" rIns="91440" tIns="45720" bIns="45720" anchor="b">
            <a:noAutofit/>
          </a:bodyPr>
          <a:p>
            <a:pPr indent="0" algn="ctr" defTabSz="685800">
              <a:lnSpc>
                <a:spcPct val="90000"/>
              </a:lnSpc>
              <a:buNone/>
            </a:pPr>
            <a:r>
              <a:rPr b="0" lang="en-US" sz="3200" spc="-1" strike="noStrike">
                <a:solidFill>
                  <a:srgbClr val="ecead1"/>
                </a:solidFill>
                <a:latin typeface="Arial"/>
              </a:rPr>
              <a:t>IoT Hardware &amp; Firmware</a:t>
            </a:r>
            <a:endParaRPr b="0" lang="en-US" sz="3200" spc="-1" strike="noStrike">
              <a:solidFill>
                <a:schemeClr val="dk1"/>
              </a:solidFill>
              <a:latin typeface="Arial"/>
            </a:endParaRPr>
          </a:p>
        </p:txBody>
      </p:sp>
      <p:sp>
        <p:nvSpPr>
          <p:cNvPr id="82" name="PlaceHolder 4"/>
          <p:cNvSpPr>
            <a:spLocks noGrp="1"/>
          </p:cNvSpPr>
          <p:nvPr>
            <p:ph type="dt" idx="25"/>
          </p:nvPr>
        </p:nvSpPr>
        <p:spPr>
          <a:xfrm>
            <a:off x="620640" y="3760560"/>
            <a:ext cx="7892640" cy="297000"/>
          </a:xfrm>
          <a:prstGeom prst="rect">
            <a:avLst/>
          </a:prstGeom>
          <a:noFill/>
          <a:ln w="0">
            <a:noFill/>
          </a:ln>
        </p:spPr>
        <p:txBody>
          <a:bodyPr lIns="91440" rIns="91440" tIns="45720" bIns="45720" anchor="t">
            <a:noAutofit/>
          </a:bodyPr>
          <a:lstStyle>
            <a:lvl1pPr indent="0" algn="ctr" defTabSz="685800">
              <a:lnSpc>
                <a:spcPct val="100000"/>
              </a:lnSpc>
              <a:buNone/>
              <a:defRPr b="0" lang="en-US" sz="1400" spc="-1" strike="noStrike">
                <a:solidFill>
                  <a:schemeClr val="dk1"/>
                </a:solidFill>
                <a:latin typeface="Arial"/>
              </a:defRPr>
            </a:lvl1pPr>
          </a:lstStyle>
          <a:p>
            <a:pPr indent="0" algn="ctr" defTabSz="685800">
              <a:lnSpc>
                <a:spcPct val="100000"/>
              </a:lnSpc>
              <a:buNone/>
            </a:pPr>
            <a:r>
              <a:rPr b="0" lang="en-US" sz="1400" spc="-1" strike="noStrike">
                <a:solidFill>
                  <a:schemeClr val="dk1"/>
                </a:solidFill>
                <a:latin typeface="Arial"/>
              </a:rPr>
              <a:t>4 October 2024</a:t>
            </a:r>
            <a:endParaRPr b="0" lang="en-US" sz="1400" spc="-1" strike="noStrike">
              <a:solidFill>
                <a:srgbClr val="ffffff"/>
              </a:solidFill>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Resistance</a:t>
            </a:r>
            <a:endParaRPr b="0" lang="en-US" sz="2800" spc="-1" strike="noStrike">
              <a:solidFill>
                <a:schemeClr val="dk1"/>
              </a:solidFill>
              <a:latin typeface="Arial"/>
            </a:endParaRPr>
          </a:p>
        </p:txBody>
      </p:sp>
      <p:sp>
        <p:nvSpPr>
          <p:cNvPr id="125" name="PlaceHolder 2"/>
          <p:cNvSpPr>
            <a:spLocks noGrp="1"/>
          </p:cNvSpPr>
          <p:nvPr>
            <p:ph/>
          </p:nvPr>
        </p:nvSpPr>
        <p:spPr>
          <a:xfrm>
            <a:off x="628560" y="1102320"/>
            <a:ext cx="7886520" cy="352980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Things we power have / need </a:t>
            </a:r>
            <a:r>
              <a:rPr b="0" i="1" lang="en-US" sz="2100" spc="-1" strike="noStrike">
                <a:solidFill>
                  <a:schemeClr val="dk1"/>
                </a:solidFill>
                <a:latin typeface="Arial"/>
              </a:rPr>
              <a:t>Resistance</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Similar to a garden hose faucet</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Having no resistance causes short circuit</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Your resistance will “spend” your energy</a:t>
            </a:r>
            <a:endParaRPr b="0" lang="en-US" sz="2100" spc="-1" strike="noStrike">
              <a:solidFill>
                <a:schemeClr val="dk1"/>
              </a:solidFill>
              <a:latin typeface="Arial"/>
            </a:endParaRPr>
          </a:p>
        </p:txBody>
      </p:sp>
      <p:sp>
        <p:nvSpPr>
          <p:cNvPr id="126" name="PlaceHolder 3"/>
          <p:cNvSpPr>
            <a:spLocks noGrp="1"/>
          </p:cNvSpPr>
          <p:nvPr>
            <p:ph type="dt" idx="44"/>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27" name="PlaceHolder 4"/>
          <p:cNvSpPr>
            <a:spLocks noGrp="1"/>
          </p:cNvSpPr>
          <p:nvPr>
            <p:ph type="ftr" idx="45"/>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28" name="PlaceHolder 5"/>
          <p:cNvSpPr>
            <a:spLocks noGrp="1"/>
          </p:cNvSpPr>
          <p:nvPr>
            <p:ph type="sldNum" idx="46"/>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DC329F3F-A061-43B1-94DD-944EDBA84035}"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29" name="Picture 4" descr="Auto Drive Plastic Car Wash Water Hose Nozzle 8 Pattern Spray, Heavy Duty  Durable Material - Walmart.com"/>
          <p:cNvPicPr/>
          <p:nvPr/>
        </p:nvPicPr>
        <p:blipFill>
          <a:blip r:embed="rId1"/>
          <a:stretch/>
        </p:blipFill>
        <p:spPr>
          <a:xfrm>
            <a:off x="5893200" y="463320"/>
            <a:ext cx="2954520" cy="3746880"/>
          </a:xfrm>
          <a:prstGeom prst="rect">
            <a:avLst/>
          </a:prstGeom>
          <a:ln w="0">
            <a:noFill/>
          </a:ln>
        </p:spPr>
      </p:pic>
      <p:pic>
        <p:nvPicPr>
          <p:cNvPr id="130" name="Picture 6" descr="Important Physics Formulas for MCAT Flashcards | CourseNotes"/>
          <p:cNvPicPr/>
          <p:nvPr/>
        </p:nvPicPr>
        <p:blipFill>
          <a:blip r:embed="rId2"/>
          <a:stretch/>
        </p:blipFill>
        <p:spPr>
          <a:xfrm>
            <a:off x="3429000" y="2867400"/>
            <a:ext cx="2285640" cy="1695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Current</a:t>
            </a:r>
            <a:endParaRPr b="0" lang="en-US" sz="2800" spc="-1" strike="noStrike">
              <a:solidFill>
                <a:schemeClr val="dk1"/>
              </a:solidFill>
              <a:latin typeface="Arial"/>
            </a:endParaRPr>
          </a:p>
        </p:txBody>
      </p:sp>
      <p:sp>
        <p:nvSpPr>
          <p:cNvPr id="132" name="PlaceHolder 2"/>
          <p:cNvSpPr>
            <a:spLocks noGrp="1"/>
          </p:cNvSpPr>
          <p:nvPr>
            <p:ph/>
          </p:nvPr>
        </p:nvSpPr>
        <p:spPr>
          <a:xfrm>
            <a:off x="628560" y="1102320"/>
            <a:ext cx="7886520" cy="352980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Current is like the water which flows in our garden hose</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The base reference that voltage relates to is called </a:t>
            </a:r>
            <a:r>
              <a:rPr b="0" i="1" lang="en-US" sz="2100" spc="-1" strike="noStrike">
                <a:solidFill>
                  <a:schemeClr val="dk1"/>
                </a:solidFill>
                <a:latin typeface="Arial"/>
              </a:rPr>
              <a:t>ground</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We have to “drain” our voltages to ground voltage to get current</a:t>
            </a:r>
            <a:endParaRPr b="0" lang="en-US" sz="2100" spc="-1" strike="noStrike">
              <a:solidFill>
                <a:schemeClr val="dk1"/>
              </a:solidFill>
              <a:latin typeface="Arial"/>
            </a:endParaRPr>
          </a:p>
        </p:txBody>
      </p:sp>
      <p:sp>
        <p:nvSpPr>
          <p:cNvPr id="133" name="PlaceHolder 3"/>
          <p:cNvSpPr>
            <a:spLocks noGrp="1"/>
          </p:cNvSpPr>
          <p:nvPr>
            <p:ph type="dt" idx="47"/>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34" name="PlaceHolder 4"/>
          <p:cNvSpPr>
            <a:spLocks noGrp="1"/>
          </p:cNvSpPr>
          <p:nvPr>
            <p:ph type="ftr" idx="48"/>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35" name="PlaceHolder 5"/>
          <p:cNvSpPr>
            <a:spLocks noGrp="1"/>
          </p:cNvSpPr>
          <p:nvPr>
            <p:ph type="sldNum" idx="49"/>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46864B46-200E-4B51-9D79-B2367FDCC1F3}"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36" name="Picture 4" descr="A circuit with battery and resistor connected indirectly to battery with ground symbols."/>
          <p:cNvPicPr/>
          <p:nvPr/>
        </p:nvPicPr>
        <p:blipFill>
          <a:blip r:embed="rId1"/>
          <a:stretch/>
        </p:blipFill>
        <p:spPr>
          <a:xfrm>
            <a:off x="5795640" y="2506320"/>
            <a:ext cx="2857320" cy="1714320"/>
          </a:xfrm>
          <a:prstGeom prst="rect">
            <a:avLst/>
          </a:prstGeom>
          <a:ln w="0">
            <a:noFill/>
          </a:ln>
        </p:spPr>
      </p:pic>
      <p:sp>
        <p:nvSpPr>
          <p:cNvPr id="137" name="TextBox 8"/>
          <p:cNvSpPr/>
          <p:nvPr/>
        </p:nvSpPr>
        <p:spPr>
          <a:xfrm>
            <a:off x="5742720" y="4137480"/>
            <a:ext cx="559080" cy="5007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GND</a:t>
            </a:r>
            <a:endParaRPr b="0" lang="en-US" sz="1350" spc="-1" strike="noStrike">
              <a:solidFill>
                <a:srgbClr val="000000"/>
              </a:solidFill>
              <a:latin typeface="Arial"/>
            </a:endParaRPr>
          </a:p>
          <a:p>
            <a:pPr defTabSz="685800">
              <a:lnSpc>
                <a:spcPct val="100000"/>
              </a:lnSpc>
            </a:pPr>
            <a:r>
              <a:rPr b="0" lang="en-US" sz="1350" spc="-1" strike="noStrike">
                <a:solidFill>
                  <a:schemeClr val="dk1"/>
                </a:solidFill>
                <a:latin typeface="Arial"/>
              </a:rPr>
              <a:t>(0 V)</a:t>
            </a:r>
            <a:endParaRPr b="0" lang="en-US" sz="1350" spc="-1" strike="noStrike">
              <a:solidFill>
                <a:srgbClr val="000000"/>
              </a:solidFill>
              <a:latin typeface="Arial"/>
            </a:endParaRPr>
          </a:p>
        </p:txBody>
      </p:sp>
      <p:sp>
        <p:nvSpPr>
          <p:cNvPr id="138" name="TextBox 9"/>
          <p:cNvSpPr/>
          <p:nvPr/>
        </p:nvSpPr>
        <p:spPr>
          <a:xfrm>
            <a:off x="8146800" y="4155840"/>
            <a:ext cx="559080" cy="5007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GND</a:t>
            </a:r>
            <a:endParaRPr b="0" lang="en-US" sz="1350" spc="-1" strike="noStrike">
              <a:solidFill>
                <a:srgbClr val="000000"/>
              </a:solidFill>
              <a:latin typeface="Arial"/>
            </a:endParaRPr>
          </a:p>
          <a:p>
            <a:pPr defTabSz="685800">
              <a:lnSpc>
                <a:spcPct val="100000"/>
              </a:lnSpc>
            </a:pPr>
            <a:r>
              <a:rPr b="0" lang="en-US" sz="1350" spc="-1" strike="noStrike">
                <a:solidFill>
                  <a:schemeClr val="dk1"/>
                </a:solidFill>
                <a:latin typeface="Arial"/>
              </a:rPr>
              <a:t>(0 V)</a:t>
            </a:r>
            <a:endParaRPr b="0" lang="en-US" sz="1350" spc="-1" strike="noStrike">
              <a:solidFill>
                <a:srgbClr val="000000"/>
              </a:solidFill>
              <a:latin typeface="Arial"/>
            </a:endParaRPr>
          </a:p>
        </p:txBody>
      </p:sp>
      <p:sp>
        <p:nvSpPr>
          <p:cNvPr id="139" name="TextBox 10"/>
          <p:cNvSpPr/>
          <p:nvPr/>
        </p:nvSpPr>
        <p:spPr>
          <a:xfrm>
            <a:off x="5325480" y="3065400"/>
            <a:ext cx="437040" cy="29520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5 V</a:t>
            </a:r>
            <a:endParaRPr b="0" lang="en-US" sz="1350" spc="-1" strike="noStrike">
              <a:solidFill>
                <a:srgbClr val="000000"/>
              </a:solidFill>
              <a:latin typeface="Arial"/>
            </a:endParaRPr>
          </a:p>
        </p:txBody>
      </p:sp>
      <p:sp>
        <p:nvSpPr>
          <p:cNvPr id="140" name="TextBox 11"/>
          <p:cNvSpPr/>
          <p:nvPr/>
        </p:nvSpPr>
        <p:spPr>
          <a:xfrm>
            <a:off x="6424920" y="2705400"/>
            <a:ext cx="1490040" cy="500760"/>
          </a:xfrm>
          <a:prstGeom prst="rect">
            <a:avLst/>
          </a:prstGeom>
          <a:noFill/>
          <a:ln w="0">
            <a:noFill/>
          </a:ln>
        </p:spPr>
        <p:style>
          <a:lnRef idx="0"/>
          <a:fillRef idx="0"/>
          <a:effectRef idx="0"/>
          <a:fontRef idx="minor"/>
        </p:style>
        <p:txBody>
          <a:bodyPr wrap="none" lIns="90000" rIns="90000" tIns="45000" bIns="45000" anchor="t">
            <a:spAutoFit/>
          </a:bodyPr>
          <a:p>
            <a:pPr algn="ctr" defTabSz="685800">
              <a:lnSpc>
                <a:spcPct val="100000"/>
              </a:lnSpc>
            </a:pPr>
            <a:r>
              <a:rPr b="0" lang="en-US" sz="1350" spc="-1" strike="noStrike">
                <a:solidFill>
                  <a:schemeClr val="dk1"/>
                </a:solidFill>
                <a:latin typeface="Arial"/>
              </a:rPr>
              <a:t>Resistance</a:t>
            </a:r>
            <a:br>
              <a:rPr sz="1350"/>
            </a:br>
            <a:r>
              <a:rPr b="0" lang="en-US" sz="1350" spc="-1" strike="noStrike">
                <a:solidFill>
                  <a:schemeClr val="dk1"/>
                </a:solidFill>
                <a:latin typeface="Arial"/>
              </a:rPr>
              <a:t>(powered device)</a:t>
            </a:r>
            <a:endParaRPr b="0" lang="en-US" sz="1350" spc="-1" strike="noStrike">
              <a:solidFill>
                <a:srgbClr val="000000"/>
              </a:solidFill>
              <a:latin typeface="Arial"/>
            </a:endParaRPr>
          </a:p>
        </p:txBody>
      </p:sp>
      <p:pic>
        <p:nvPicPr>
          <p:cNvPr id="141" name="Picture 10" descr="Voltage source - Wikipedia"/>
          <p:cNvPicPr/>
          <p:nvPr/>
        </p:nvPicPr>
        <p:blipFill>
          <a:blip r:embed="rId2"/>
          <a:stretch/>
        </p:blipFill>
        <p:spPr>
          <a:xfrm>
            <a:off x="639000" y="2358000"/>
            <a:ext cx="3192480" cy="2341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Breadboard</a:t>
            </a:r>
            <a:endParaRPr b="0" lang="en-US" sz="2800" spc="-1" strike="noStrike">
              <a:solidFill>
                <a:schemeClr val="dk1"/>
              </a:solidFill>
              <a:latin typeface="Arial"/>
            </a:endParaRPr>
          </a:p>
        </p:txBody>
      </p:sp>
      <p:sp>
        <p:nvSpPr>
          <p:cNvPr id="143" name="PlaceHolder 2"/>
          <p:cNvSpPr>
            <a:spLocks noGrp="1"/>
          </p:cNvSpPr>
          <p:nvPr>
            <p:ph type="dt" idx="50"/>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44" name="PlaceHolder 3"/>
          <p:cNvSpPr>
            <a:spLocks noGrp="1"/>
          </p:cNvSpPr>
          <p:nvPr>
            <p:ph type="ftr" idx="51"/>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45" name="PlaceHolder 4"/>
          <p:cNvSpPr>
            <a:spLocks noGrp="1"/>
          </p:cNvSpPr>
          <p:nvPr>
            <p:ph type="sldNum" idx="52"/>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8F4A062A-D43F-4E4C-AA10-99747270E2AA}"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46" name="Picture 15" descr="A white electronic device with holes&#10;&#10;Description automatically generated"/>
          <p:cNvPicPr/>
          <p:nvPr/>
        </p:nvPicPr>
        <p:blipFill>
          <a:blip r:embed="rId1"/>
          <a:stretch/>
        </p:blipFill>
        <p:spPr>
          <a:xfrm>
            <a:off x="4905720" y="650880"/>
            <a:ext cx="3913920" cy="3913920"/>
          </a:xfrm>
          <a:prstGeom prst="rect">
            <a:avLst/>
          </a:prstGeom>
          <a:ln w="0">
            <a:noFill/>
          </a:ln>
        </p:spPr>
      </p:pic>
      <p:sp>
        <p:nvSpPr>
          <p:cNvPr id="147" name="Content Placeholder 2"/>
          <p:cNvSpPr/>
          <p:nvPr/>
        </p:nvSpPr>
        <p:spPr>
          <a:xfrm>
            <a:off x="628560" y="1102320"/>
            <a:ext cx="7886520" cy="3529800"/>
          </a:xfrm>
          <a:prstGeom prst="rect">
            <a:avLst/>
          </a:prstGeom>
          <a:noFill/>
          <a:ln w="0">
            <a:noFill/>
          </a:ln>
        </p:spPr>
        <p:style>
          <a:lnRef idx="0"/>
          <a:fillRef idx="0"/>
          <a:effectRef idx="0"/>
          <a:fontRef idx="minor"/>
        </p:style>
        <p:txBody>
          <a:bodyPr anchor="t">
            <a:normAutofit/>
          </a:bodyPr>
          <a:p>
            <a:pPr defTabSz="685800">
              <a:lnSpc>
                <a:spcPct val="90000"/>
              </a:lnSpc>
              <a:spcBef>
                <a:spcPts val="751"/>
              </a:spcBef>
              <a:tabLst>
                <a:tab algn="l" pos="0"/>
              </a:tabLst>
            </a:pPr>
            <a:endParaRPr b="0" lang="en-US" sz="2100" spc="-1" strike="noStrike">
              <a:solidFill>
                <a:schemeClr val="dk1"/>
              </a:solidFill>
              <a:latin typeface="Arial"/>
            </a:endParaRPr>
          </a:p>
        </p:txBody>
      </p:sp>
      <p:sp>
        <p:nvSpPr>
          <p:cNvPr id="148" name="Content Placeholder 2"/>
          <p:cNvSpPr/>
          <p:nvPr/>
        </p:nvSpPr>
        <p:spPr>
          <a:xfrm>
            <a:off x="781200" y="1254960"/>
            <a:ext cx="7886520" cy="3529800"/>
          </a:xfrm>
          <a:prstGeom prst="rect">
            <a:avLst/>
          </a:prstGeom>
          <a:noFill/>
          <a:ln w="0">
            <a:noFill/>
          </a:ln>
        </p:spPr>
        <p:style>
          <a:lnRef idx="0"/>
          <a:fillRef idx="0"/>
          <a:effectRef idx="0"/>
          <a:fontRef idx="minor"/>
        </p:style>
        <p:txBody>
          <a:bodyPr anchor="t">
            <a:norm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Help develop without soldering</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Easy swapping of components</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Hidden “wires” to connect parts</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Slot in pins to make a circuit</a:t>
            </a: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Breadboard</a:t>
            </a:r>
            <a:endParaRPr b="0" lang="en-US" sz="2800" spc="-1" strike="noStrike">
              <a:solidFill>
                <a:schemeClr val="dk1"/>
              </a:solidFill>
              <a:latin typeface="Arial"/>
            </a:endParaRPr>
          </a:p>
        </p:txBody>
      </p:sp>
      <p:pic>
        <p:nvPicPr>
          <p:cNvPr id="150" name="Content Placeholder 13" descr="A diagram of a chain&#10;&#10;Description automatically generated"/>
          <p:cNvPicPr/>
          <p:nvPr/>
        </p:nvPicPr>
        <p:blipFill>
          <a:blip r:embed="rId1"/>
          <a:stretch/>
        </p:blipFill>
        <p:spPr>
          <a:xfrm>
            <a:off x="4806000" y="863640"/>
            <a:ext cx="4154400" cy="3529800"/>
          </a:xfrm>
          <a:prstGeom prst="rect">
            <a:avLst/>
          </a:prstGeom>
          <a:ln w="0">
            <a:noFill/>
          </a:ln>
        </p:spPr>
      </p:pic>
      <p:sp>
        <p:nvSpPr>
          <p:cNvPr id="151" name="PlaceHolder 2"/>
          <p:cNvSpPr>
            <a:spLocks noGrp="1"/>
          </p:cNvSpPr>
          <p:nvPr>
            <p:ph type="dt" idx="53"/>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52" name="PlaceHolder 3"/>
          <p:cNvSpPr>
            <a:spLocks noGrp="1"/>
          </p:cNvSpPr>
          <p:nvPr>
            <p:ph type="ftr" idx="54"/>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53" name="PlaceHolder 4"/>
          <p:cNvSpPr>
            <a:spLocks noGrp="1"/>
          </p:cNvSpPr>
          <p:nvPr>
            <p:ph type="sldNum" idx="55"/>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F7D3316B-4936-4934-B8DD-3C5B70D37F0E}" type="slidenum">
              <a:rPr b="0" lang="en-US" sz="900" spc="-1" strike="noStrike">
                <a:solidFill>
                  <a:schemeClr val="lt1">
                    <a:lumMod val="65000"/>
                  </a:schemeClr>
                </a:solidFill>
                <a:latin typeface="Arial"/>
              </a:rPr>
              <a:t>12</a:t>
            </a:fld>
            <a:endParaRPr b="0" lang="en-US" sz="900" spc="-1" strike="noStrike">
              <a:solidFill>
                <a:srgbClr val="000000"/>
              </a:solidFill>
              <a:latin typeface="Times New Roman"/>
            </a:endParaRPr>
          </a:p>
        </p:txBody>
      </p:sp>
      <p:pic>
        <p:nvPicPr>
          <p:cNvPr id="154" name="Picture 15" descr="A white electronic device with holes&#10;&#10;Description automatically generated"/>
          <p:cNvPicPr/>
          <p:nvPr/>
        </p:nvPicPr>
        <p:blipFill>
          <a:blip r:embed="rId2"/>
          <a:stretch/>
        </p:blipFill>
        <p:spPr>
          <a:xfrm rot="1200000">
            <a:off x="68760" y="858600"/>
            <a:ext cx="4151880" cy="4151880"/>
          </a:xfrm>
          <a:prstGeom prst="rect">
            <a:avLst/>
          </a:prstGeom>
          <a:ln w="0">
            <a:noFill/>
          </a:ln>
        </p:spPr>
      </p:pic>
      <p:sp>
        <p:nvSpPr>
          <p:cNvPr id="155" name="Content Placeholder 2"/>
          <p:cNvSpPr/>
          <p:nvPr/>
        </p:nvSpPr>
        <p:spPr>
          <a:xfrm>
            <a:off x="628560" y="1102320"/>
            <a:ext cx="7886520" cy="3529800"/>
          </a:xfrm>
          <a:prstGeom prst="rect">
            <a:avLst/>
          </a:prstGeom>
          <a:noFill/>
          <a:ln w="0">
            <a:noFill/>
          </a:ln>
        </p:spPr>
        <p:style>
          <a:lnRef idx="0"/>
          <a:fillRef idx="0"/>
          <a:effectRef idx="0"/>
          <a:fontRef idx="minor"/>
        </p:style>
        <p:txBody>
          <a:bodyPr anchor="t">
            <a:normAutofit/>
          </a:bodyPr>
          <a:p>
            <a:pPr defTabSz="685800">
              <a:lnSpc>
                <a:spcPct val="90000"/>
              </a:lnSpc>
              <a:spcBef>
                <a:spcPts val="751"/>
              </a:spcBef>
              <a:tabLst>
                <a:tab algn="l" pos="0"/>
              </a:tabLst>
            </a:pPr>
            <a:endParaRPr b="0" lang="en-US" sz="2100" spc="-1" strike="noStrike">
              <a:solidFill>
                <a:schemeClr val="dk1"/>
              </a:solidFill>
              <a:latin typeface="Arial"/>
            </a:endParaRPr>
          </a:p>
        </p:txBody>
      </p:sp>
      <p:sp>
        <p:nvSpPr>
          <p:cNvPr id="156" name="TextBox 2"/>
          <p:cNvSpPr/>
          <p:nvPr/>
        </p:nvSpPr>
        <p:spPr>
          <a:xfrm>
            <a:off x="4163040" y="2213640"/>
            <a:ext cx="536040" cy="8211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4800" spc="-1" strike="noStrike">
                <a:solidFill>
                  <a:schemeClr val="dk1"/>
                </a:solidFill>
                <a:latin typeface="Arial"/>
              </a:rPr>
              <a:t>=</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Autofit/>
          </a:bodyPr>
          <a:p>
            <a:pPr indent="0" algn="ctr" defTabSz="685800">
              <a:lnSpc>
                <a:spcPct val="90000"/>
              </a:lnSpc>
              <a:buNone/>
            </a:pPr>
            <a:r>
              <a:rPr b="1" lang="en-US" sz="3200" spc="-1" strike="noStrike">
                <a:solidFill>
                  <a:schemeClr val="lt1"/>
                </a:solidFill>
                <a:latin typeface="Arial"/>
              </a:rPr>
              <a:t>Firmware</a:t>
            </a:r>
            <a:endParaRPr b="0" lang="en-US" sz="32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Firmware</a:t>
            </a:r>
            <a:endParaRPr b="0" lang="en-US" sz="2800" spc="-1" strike="noStrike">
              <a:solidFill>
                <a:schemeClr val="dk1"/>
              </a:solidFill>
              <a:latin typeface="Arial"/>
            </a:endParaRPr>
          </a:p>
        </p:txBody>
      </p:sp>
      <p:sp>
        <p:nvSpPr>
          <p:cNvPr id="159" name="PlaceHolder 2"/>
          <p:cNvSpPr>
            <a:spLocks noGrp="1"/>
          </p:cNvSpPr>
          <p:nvPr>
            <p:ph/>
          </p:nvPr>
        </p:nvSpPr>
        <p:spPr>
          <a:xfrm>
            <a:off x="628560" y="914400"/>
            <a:ext cx="7553520" cy="3529800"/>
          </a:xfrm>
          <a:prstGeom prst="rect">
            <a:avLst/>
          </a:prstGeom>
          <a:noFill/>
          <a:ln w="0">
            <a:noFill/>
          </a:ln>
        </p:spPr>
        <p:txBody>
          <a:bodyPr lIns="91440" rIns="91440" tIns="45720" bIns="45720" anchor="t">
            <a:normAutofit/>
          </a:bodyPr>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Code that directly controls hardware </a:t>
            </a:r>
            <a:endParaRPr b="0" lang="en-US" sz="2100" spc="-1" strike="noStrike">
              <a:solidFill>
                <a:schemeClr val="dk1"/>
              </a:solidFill>
              <a:latin typeface="Arial"/>
            </a:endParaRPr>
          </a:p>
          <a:p>
            <a:pPr lvl="1" marL="514440" indent="-171360" defTabSz="685800">
              <a:lnSpc>
                <a:spcPct val="100000"/>
              </a:lnSpc>
              <a:spcBef>
                <a:spcPts val="374"/>
              </a:spcBef>
              <a:buClr>
                <a:srgbClr val="000000"/>
              </a:buClr>
              <a:buFont typeface="Arial"/>
              <a:buChar char="•"/>
            </a:pPr>
            <a:r>
              <a:rPr b="0" lang="en-US" sz="1800" spc="-1" strike="noStrike">
                <a:solidFill>
                  <a:schemeClr val="dk1"/>
                </a:solidFill>
                <a:latin typeface="Arial"/>
              </a:rPr>
              <a:t>Memory, interrupts, data transfer, boot process</a:t>
            </a:r>
            <a:endParaRPr b="0" lang="en-US" sz="1800" spc="-1" strike="noStrike">
              <a:solidFill>
                <a:schemeClr val="dk1"/>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Most often programmed in C, but Rust use is growing</a:t>
            </a:r>
            <a:endParaRPr b="0" lang="en-US" sz="2100" spc="-1" strike="noStrike">
              <a:solidFill>
                <a:schemeClr val="dk1"/>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Firmware is everywhere!</a:t>
            </a:r>
            <a:endParaRPr b="0" lang="en-US" sz="2100" spc="-1" strike="noStrike">
              <a:solidFill>
                <a:schemeClr val="dk1"/>
              </a:solidFill>
              <a:latin typeface="Arial"/>
            </a:endParaRPr>
          </a:p>
          <a:p>
            <a:pPr lvl="1" marL="514440" indent="-171360" defTabSz="685800">
              <a:lnSpc>
                <a:spcPct val="100000"/>
              </a:lnSpc>
              <a:spcBef>
                <a:spcPts val="374"/>
              </a:spcBef>
              <a:buClr>
                <a:srgbClr val="000000"/>
              </a:buClr>
              <a:buFont typeface="Arial"/>
              <a:buChar char="•"/>
            </a:pPr>
            <a:r>
              <a:rPr b="0" lang="en-US" sz="1800" spc="-1" strike="noStrike">
                <a:solidFill>
                  <a:schemeClr val="dk1"/>
                </a:solidFill>
                <a:latin typeface="Arial"/>
              </a:rPr>
              <a:t>BIOS, SSDs, keyboards, IoT devices etc.</a:t>
            </a:r>
            <a:endParaRPr b="0" lang="en-US" sz="1800" spc="-1" strike="noStrike">
              <a:solidFill>
                <a:schemeClr val="dk1"/>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To write firmware, you must first understand the hardware</a:t>
            </a:r>
            <a:endParaRPr b="0" lang="en-US" sz="2100" spc="-1" strike="noStrike">
              <a:solidFill>
                <a:schemeClr val="dk1"/>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Every processor architecture requires specific firmware</a:t>
            </a:r>
            <a:endParaRPr b="0" lang="en-US" sz="2100" spc="-1" strike="noStrike">
              <a:solidFill>
                <a:schemeClr val="dk1"/>
              </a:solidFill>
              <a:latin typeface="Arial"/>
            </a:endParaRPr>
          </a:p>
        </p:txBody>
      </p:sp>
      <p:sp>
        <p:nvSpPr>
          <p:cNvPr id="160" name="PlaceHolder 3"/>
          <p:cNvSpPr>
            <a:spLocks noGrp="1"/>
          </p:cNvSpPr>
          <p:nvPr>
            <p:ph type="dt" idx="56"/>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61" name="PlaceHolder 4"/>
          <p:cNvSpPr>
            <a:spLocks noGrp="1"/>
          </p:cNvSpPr>
          <p:nvPr>
            <p:ph type="ftr" idx="57"/>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62" name="PlaceHolder 5"/>
          <p:cNvSpPr>
            <a:spLocks noGrp="1"/>
          </p:cNvSpPr>
          <p:nvPr>
            <p:ph type="sldNum" idx="58"/>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575043C9-91E8-4EAF-95EE-D8210A62F5C5}"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Chip Architectures</a:t>
            </a:r>
            <a:endParaRPr b="0" lang="en-US" sz="2800" spc="-1" strike="noStrike">
              <a:solidFill>
                <a:schemeClr val="dk1"/>
              </a:solidFill>
              <a:latin typeface="Arial"/>
            </a:endParaRPr>
          </a:p>
        </p:txBody>
      </p:sp>
      <p:sp>
        <p:nvSpPr>
          <p:cNvPr id="164" name="PlaceHolder 2"/>
          <p:cNvSpPr>
            <a:spLocks noGrp="1"/>
          </p:cNvSpPr>
          <p:nvPr>
            <p:ph type="dt" idx="59"/>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65" name="PlaceHolder 3"/>
          <p:cNvSpPr>
            <a:spLocks noGrp="1"/>
          </p:cNvSpPr>
          <p:nvPr>
            <p:ph type="ftr" idx="60"/>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66" name="PlaceHolder 4"/>
          <p:cNvSpPr>
            <a:spLocks noGrp="1"/>
          </p:cNvSpPr>
          <p:nvPr>
            <p:ph type="sldNum" idx="61"/>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239781D7-D35C-4EED-88ED-C2789294632F}"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167" name="Picture 9" descr="A diagram of a computer hardware system&#10;&#10;Description automatically generated"/>
          <p:cNvPicPr/>
          <p:nvPr/>
        </p:nvPicPr>
        <p:blipFill>
          <a:blip r:embed="rId1"/>
          <a:stretch/>
        </p:blipFill>
        <p:spPr>
          <a:xfrm>
            <a:off x="5362560" y="465120"/>
            <a:ext cx="3053520" cy="4213080"/>
          </a:xfrm>
          <a:prstGeom prst="rect">
            <a:avLst/>
          </a:prstGeom>
          <a:ln w="0">
            <a:noFill/>
          </a:ln>
        </p:spPr>
      </p:pic>
      <p:pic>
        <p:nvPicPr>
          <p:cNvPr id="168" name="Picture 11" descr="A diagram of a computer hardware system&#10;&#10;Description automatically generated"/>
          <p:cNvPicPr/>
          <p:nvPr/>
        </p:nvPicPr>
        <p:blipFill>
          <a:blip r:embed="rId2"/>
          <a:srcRect l="10172" t="0" r="10562" b="0"/>
          <a:stretch/>
        </p:blipFill>
        <p:spPr>
          <a:xfrm>
            <a:off x="364320" y="1204920"/>
            <a:ext cx="4207320" cy="2985840"/>
          </a:xfrm>
          <a:prstGeom prst="rect">
            <a:avLst/>
          </a:prstGeom>
          <a:ln w="0">
            <a:noFill/>
          </a:ln>
        </p:spPr>
      </p:pic>
      <p:sp>
        <p:nvSpPr>
          <p:cNvPr id="169" name="TextBox 12"/>
          <p:cNvSpPr/>
          <p:nvPr/>
        </p:nvSpPr>
        <p:spPr>
          <a:xfrm>
            <a:off x="318240" y="419112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Texas Instruments MSP430</a:t>
            </a:r>
            <a:endParaRPr b="0" lang="en-US" sz="800" spc="-1" strike="noStrike">
              <a:solidFill>
                <a:srgbClr val="000000"/>
              </a:solidFill>
              <a:latin typeface="Arial"/>
            </a:endParaRPr>
          </a:p>
        </p:txBody>
      </p:sp>
      <p:sp>
        <p:nvSpPr>
          <p:cNvPr id="170" name="TextBox 13"/>
          <p:cNvSpPr/>
          <p:nvPr/>
        </p:nvSpPr>
        <p:spPr>
          <a:xfrm>
            <a:off x="5362560" y="470052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Microchip/Atmel AVR</a:t>
            </a:r>
            <a:endParaRPr b="0" lang="en-US" sz="800" spc="-1" strike="noStrike">
              <a:solidFill>
                <a:srgbClr val="000000"/>
              </a:solidFill>
              <a:latin typeface="Arial"/>
            </a:endParaRPr>
          </a:p>
        </p:txBody>
      </p:sp>
      <p:sp>
        <p:nvSpPr>
          <p:cNvPr id="171" name="Oval 14"/>
          <p:cNvSpPr/>
          <p:nvPr/>
        </p:nvSpPr>
        <p:spPr>
          <a:xfrm>
            <a:off x="6551280" y="4352760"/>
            <a:ext cx="489240" cy="467640"/>
          </a:xfrm>
          <a:prstGeom prst="ellipse">
            <a:avLst/>
          </a:prstGeom>
          <a:noFill/>
          <a:ln w="25400">
            <a:solidFill>
              <a:srgbClr val="ed7d31"/>
            </a:solidFill>
            <a:round/>
          </a:ln>
        </p:spPr>
        <p:style>
          <a:lnRef idx="0"/>
          <a:fillRef idx="0"/>
          <a:effectRef idx="0"/>
          <a:fontRef idx="minor"/>
        </p:style>
        <p:txBody>
          <a:bodyPr lIns="90000" rIns="90000" tIns="45000" bIns="45000" anchor="ctr">
            <a:noAutofit/>
          </a:bodyPr>
          <a:p>
            <a:pPr algn="ctr" defTabSz="685800">
              <a:lnSpc>
                <a:spcPct val="100000"/>
              </a:lnSpc>
            </a:pPr>
            <a:endParaRPr b="0" lang="en-US" sz="1350" spc="-1" strike="noStrike">
              <a:solidFill>
                <a:schemeClr val="accent2"/>
              </a:solidFill>
              <a:latin typeface="Arial"/>
            </a:endParaRPr>
          </a:p>
        </p:txBody>
      </p:sp>
      <p:sp>
        <p:nvSpPr>
          <p:cNvPr id="172" name="Oval 15"/>
          <p:cNvSpPr/>
          <p:nvPr/>
        </p:nvSpPr>
        <p:spPr>
          <a:xfrm>
            <a:off x="2847960" y="1040760"/>
            <a:ext cx="489240" cy="467640"/>
          </a:xfrm>
          <a:prstGeom prst="ellipse">
            <a:avLst/>
          </a:prstGeom>
          <a:noFill/>
          <a:ln w="25400">
            <a:solidFill>
              <a:srgbClr val="ed7d31"/>
            </a:solidFill>
            <a:round/>
          </a:ln>
        </p:spPr>
        <p:style>
          <a:lnRef idx="0"/>
          <a:fillRef idx="0"/>
          <a:effectRef idx="0"/>
          <a:fontRef idx="minor"/>
        </p:style>
        <p:txBody>
          <a:bodyPr lIns="90000" rIns="90000" tIns="45000" bIns="45000" anchor="ctr">
            <a:noAutofit/>
          </a:bodyPr>
          <a:p>
            <a:pPr algn="ctr" defTabSz="685800">
              <a:lnSpc>
                <a:spcPct val="100000"/>
              </a:lnSpc>
            </a:pPr>
            <a:endParaRPr b="0" lang="en-US" sz="1350" spc="-1" strike="noStrike">
              <a:solidFill>
                <a:schemeClr val="accent2"/>
              </a:solidFill>
              <a:latin typeface="Arial"/>
            </a:endParaRPr>
          </a:p>
        </p:txBody>
      </p:sp>
      <p:cxnSp>
        <p:nvCxnSpPr>
          <p:cNvPr id="173" name="Straight Arrow Connector 17"/>
          <p:cNvCxnSpPr/>
          <p:nvPr/>
        </p:nvCxnSpPr>
        <p:spPr>
          <a:xfrm flipH="1">
            <a:off x="3318480" y="1073160"/>
            <a:ext cx="304920" cy="99360"/>
          </a:xfrm>
          <a:prstGeom prst="straightConnector1">
            <a:avLst/>
          </a:prstGeom>
          <a:ln w="19050">
            <a:solidFill>
              <a:srgbClr val="ed7d31"/>
            </a:solidFill>
            <a:tailEnd len="med" type="triangle" w="med"/>
          </a:ln>
        </p:spPr>
      </p:cxnSp>
      <p:cxnSp>
        <p:nvCxnSpPr>
          <p:cNvPr id="174" name="Straight Arrow Connector 18"/>
          <p:cNvCxnSpPr/>
          <p:nvPr/>
        </p:nvCxnSpPr>
        <p:spPr>
          <a:xfrm flipH="1" flipV="1">
            <a:off x="6980400" y="4744800"/>
            <a:ext cx="223920" cy="210240"/>
          </a:xfrm>
          <a:prstGeom prst="straightConnector1">
            <a:avLst/>
          </a:prstGeom>
          <a:ln w="19050">
            <a:solidFill>
              <a:srgbClr val="ed7d31"/>
            </a:solidFill>
            <a:tailEnd len="med" type="triangle" w="med"/>
          </a:ln>
        </p:spPr>
      </p:cxnSp>
      <p:sp>
        <p:nvSpPr>
          <p:cNvPr id="175" name="TextBox 21"/>
          <p:cNvSpPr/>
          <p:nvPr/>
        </p:nvSpPr>
        <p:spPr>
          <a:xfrm>
            <a:off x="7121880" y="4914000"/>
            <a:ext cx="382680" cy="2271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1" i="1" lang="en-US" sz="900" spc="-1" strike="noStrike">
                <a:solidFill>
                  <a:schemeClr val="accent2"/>
                </a:solidFill>
                <a:latin typeface="Arial"/>
              </a:rPr>
              <a:t>IO!</a:t>
            </a:r>
            <a:endParaRPr b="0" lang="en-US" sz="900" spc="-1" strike="noStrike">
              <a:solidFill>
                <a:srgbClr val="000000"/>
              </a:solidFill>
              <a:latin typeface="Arial"/>
            </a:endParaRPr>
          </a:p>
        </p:txBody>
      </p:sp>
      <p:sp>
        <p:nvSpPr>
          <p:cNvPr id="176" name="TextBox 23"/>
          <p:cNvSpPr/>
          <p:nvPr/>
        </p:nvSpPr>
        <p:spPr>
          <a:xfrm>
            <a:off x="3536640" y="909360"/>
            <a:ext cx="489240" cy="24948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1" i="1" lang="en-US" sz="1050" spc="-1" strike="noStrike">
                <a:solidFill>
                  <a:schemeClr val="accent2"/>
                </a:solidFill>
                <a:latin typeface="Arial"/>
              </a:rPr>
              <a:t>IO!</a:t>
            </a:r>
            <a:endParaRPr b="0" lang="en-US" sz="1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Embedded C</a:t>
            </a:r>
            <a:endParaRPr b="0" lang="en-US" sz="2800" spc="-1" strike="noStrike">
              <a:solidFill>
                <a:schemeClr val="dk1"/>
              </a:solidFill>
              <a:latin typeface="Arial"/>
            </a:endParaRPr>
          </a:p>
        </p:txBody>
      </p:sp>
      <p:sp>
        <p:nvSpPr>
          <p:cNvPr id="178" name="PlaceHolder 2"/>
          <p:cNvSpPr>
            <a:spLocks noGrp="1"/>
          </p:cNvSpPr>
          <p:nvPr>
            <p:ph/>
          </p:nvPr>
        </p:nvSpPr>
        <p:spPr>
          <a:xfrm>
            <a:off x="628560" y="914400"/>
            <a:ext cx="8398080" cy="111492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The same thing as C, but with compiler-specific macros</a:t>
            </a:r>
            <a:endParaRPr b="0" lang="en-US" sz="1600" spc="-1" strike="noStrike">
              <a:solidFill>
                <a:schemeClr val="dk1"/>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No libraries, you must read the chip’s documentation!</a:t>
            </a:r>
            <a:endParaRPr b="0" lang="en-US" sz="16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p:txBody>
      </p:sp>
      <p:sp>
        <p:nvSpPr>
          <p:cNvPr id="179" name="PlaceHolder 3"/>
          <p:cNvSpPr>
            <a:spLocks noGrp="1"/>
          </p:cNvSpPr>
          <p:nvPr>
            <p:ph type="dt" idx="62"/>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80" name="PlaceHolder 4"/>
          <p:cNvSpPr>
            <a:spLocks noGrp="1"/>
          </p:cNvSpPr>
          <p:nvPr>
            <p:ph type="ftr" idx="63"/>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81" name="PlaceHolder 5"/>
          <p:cNvSpPr>
            <a:spLocks noGrp="1"/>
          </p:cNvSpPr>
          <p:nvPr>
            <p:ph type="sldNum" idx="64"/>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22D68B01-04B8-404E-8E44-AC4C7520DC9E}"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182" name="Picture 7" descr=""/>
          <p:cNvPicPr/>
          <p:nvPr/>
        </p:nvPicPr>
        <p:blipFill>
          <a:blip r:embed="rId1"/>
          <a:stretch/>
        </p:blipFill>
        <p:spPr>
          <a:xfrm>
            <a:off x="5110200" y="1919880"/>
            <a:ext cx="2080800" cy="2388240"/>
          </a:xfrm>
          <a:prstGeom prst="rect">
            <a:avLst/>
          </a:prstGeom>
          <a:ln w="0">
            <a:noFill/>
          </a:ln>
        </p:spPr>
      </p:pic>
      <p:pic>
        <p:nvPicPr>
          <p:cNvPr id="183" name="Picture 9" descr=""/>
          <p:cNvPicPr/>
          <p:nvPr/>
        </p:nvPicPr>
        <p:blipFill>
          <a:blip r:embed="rId2"/>
          <a:stretch/>
        </p:blipFill>
        <p:spPr>
          <a:xfrm>
            <a:off x="1433880" y="1990440"/>
            <a:ext cx="1839960" cy="2595240"/>
          </a:xfrm>
          <a:prstGeom prst="rect">
            <a:avLst/>
          </a:prstGeom>
          <a:ln w="0">
            <a:noFill/>
          </a:ln>
        </p:spPr>
      </p:pic>
      <p:sp>
        <p:nvSpPr>
          <p:cNvPr id="184" name="TextBox 10"/>
          <p:cNvSpPr/>
          <p:nvPr/>
        </p:nvSpPr>
        <p:spPr>
          <a:xfrm>
            <a:off x="1357920" y="456876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Texas Instruments MSP430</a:t>
            </a:r>
            <a:endParaRPr b="0" lang="en-US" sz="800" spc="-1" strike="noStrike">
              <a:solidFill>
                <a:srgbClr val="000000"/>
              </a:solidFill>
              <a:latin typeface="Arial"/>
            </a:endParaRPr>
          </a:p>
        </p:txBody>
      </p:sp>
      <p:sp>
        <p:nvSpPr>
          <p:cNvPr id="185" name="TextBox 11"/>
          <p:cNvSpPr/>
          <p:nvPr/>
        </p:nvSpPr>
        <p:spPr>
          <a:xfrm>
            <a:off x="5048280" y="452088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Microchip/Atmel AVR</a:t>
            </a:r>
            <a:endParaRPr b="0" lang="en-US" sz="800" spc="-1" strike="noStrike">
              <a:solidFill>
                <a:srgbClr val="000000"/>
              </a:solidFill>
              <a:latin typeface="Arial"/>
            </a:endParaRPr>
          </a:p>
        </p:txBody>
      </p:sp>
      <p:cxnSp>
        <p:nvCxnSpPr>
          <p:cNvPr id="186" name="Straight Arrow Connector 13"/>
          <p:cNvCxnSpPr/>
          <p:nvPr/>
        </p:nvCxnSpPr>
        <p:spPr>
          <a:xfrm>
            <a:off x="3625200" y="3287880"/>
            <a:ext cx="1060920" cy="360"/>
          </a:xfrm>
          <a:prstGeom prst="straightConnector1">
            <a:avLst/>
          </a:prstGeom>
          <a:ln w="22225">
            <a:solidFill>
              <a:srgbClr val="000000"/>
            </a:solidFill>
            <a:headEnd len="med" type="triangle" w="med"/>
            <a:tailEnd len="med" type="triangle" w="me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Firmware Frameworks</a:t>
            </a:r>
            <a:endParaRPr b="0" lang="en-US" sz="2800" spc="-1" strike="noStrike">
              <a:solidFill>
                <a:schemeClr val="dk1"/>
              </a:solidFill>
              <a:latin typeface="Arial"/>
            </a:endParaRPr>
          </a:p>
        </p:txBody>
      </p:sp>
      <p:sp>
        <p:nvSpPr>
          <p:cNvPr id="188" name="PlaceHolder 2"/>
          <p:cNvSpPr>
            <a:spLocks noGrp="1"/>
          </p:cNvSpPr>
          <p:nvPr>
            <p:ph/>
          </p:nvPr>
        </p:nvSpPr>
        <p:spPr>
          <a:xfrm>
            <a:off x="628560" y="914400"/>
            <a:ext cx="8398080" cy="111492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Abstract the manual bitwise operations with a header file</a:t>
            </a:r>
            <a:endParaRPr b="0" lang="en-US" sz="1600" spc="-1" strike="noStrike">
              <a:solidFill>
                <a:schemeClr val="dk1"/>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The Arduino framework is widely used and works with most chips</a:t>
            </a:r>
            <a:endParaRPr b="0" lang="en-US" sz="1600" spc="-1" strike="noStrike">
              <a:solidFill>
                <a:schemeClr val="dk1"/>
              </a:solidFill>
              <a:latin typeface="Arial"/>
            </a:endParaRPr>
          </a:p>
        </p:txBody>
      </p:sp>
      <p:sp>
        <p:nvSpPr>
          <p:cNvPr id="189" name="PlaceHolder 3"/>
          <p:cNvSpPr>
            <a:spLocks noGrp="1"/>
          </p:cNvSpPr>
          <p:nvPr>
            <p:ph type="dt" idx="65"/>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90" name="TextBox 10"/>
          <p:cNvSpPr/>
          <p:nvPr/>
        </p:nvSpPr>
        <p:spPr>
          <a:xfrm>
            <a:off x="855720" y="430560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Embedded C AVR</a:t>
            </a:r>
            <a:endParaRPr b="0" lang="en-US" sz="800" spc="-1" strike="noStrike">
              <a:solidFill>
                <a:srgbClr val="000000"/>
              </a:solidFill>
              <a:latin typeface="Arial"/>
            </a:endParaRPr>
          </a:p>
        </p:txBody>
      </p:sp>
      <p:sp>
        <p:nvSpPr>
          <p:cNvPr id="191" name="TextBox 11"/>
          <p:cNvSpPr/>
          <p:nvPr/>
        </p:nvSpPr>
        <p:spPr>
          <a:xfrm>
            <a:off x="4942080" y="4305600"/>
            <a:ext cx="199224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Arduino Framework</a:t>
            </a:r>
            <a:endParaRPr b="0" lang="en-US" sz="800" spc="-1" strike="noStrike">
              <a:solidFill>
                <a:srgbClr val="000000"/>
              </a:solidFill>
              <a:latin typeface="Arial"/>
            </a:endParaRPr>
          </a:p>
        </p:txBody>
      </p:sp>
      <p:pic>
        <p:nvPicPr>
          <p:cNvPr id="192" name="Picture 8" descr=""/>
          <p:cNvPicPr/>
          <p:nvPr/>
        </p:nvPicPr>
        <p:blipFill>
          <a:blip r:embed="rId1"/>
          <a:stretch/>
        </p:blipFill>
        <p:spPr>
          <a:xfrm>
            <a:off x="5051160" y="1958040"/>
            <a:ext cx="2103480" cy="2388240"/>
          </a:xfrm>
          <a:prstGeom prst="rect">
            <a:avLst/>
          </a:prstGeom>
          <a:ln w="0">
            <a:noFill/>
          </a:ln>
        </p:spPr>
      </p:pic>
      <p:pic>
        <p:nvPicPr>
          <p:cNvPr id="193" name="Picture 6" descr=""/>
          <p:cNvPicPr/>
          <p:nvPr/>
        </p:nvPicPr>
        <p:blipFill>
          <a:blip r:embed="rId2"/>
          <a:stretch/>
        </p:blipFill>
        <p:spPr>
          <a:xfrm>
            <a:off x="959760" y="1923120"/>
            <a:ext cx="2080800" cy="2388240"/>
          </a:xfrm>
          <a:prstGeom prst="rect">
            <a:avLst/>
          </a:prstGeom>
          <a:ln w="0">
            <a:noFill/>
          </a:ln>
        </p:spPr>
      </p:pic>
      <p:cxnSp>
        <p:nvCxnSpPr>
          <p:cNvPr id="194" name="Straight Arrow Connector 14"/>
          <p:cNvCxnSpPr/>
          <p:nvPr/>
        </p:nvCxnSpPr>
        <p:spPr>
          <a:xfrm>
            <a:off x="3511080" y="3318480"/>
            <a:ext cx="1061280" cy="360"/>
          </a:xfrm>
          <a:prstGeom prst="straightConnector1">
            <a:avLst/>
          </a:prstGeom>
          <a:ln w="22225">
            <a:solidFill>
              <a:srgbClr val="000000"/>
            </a:solidFill>
            <a:tailEnd len="med" type="triangle" w="med"/>
          </a:ln>
        </p:spPr>
      </p:cxnSp>
      <p:sp>
        <p:nvSpPr>
          <p:cNvPr id="5" name="PlaceHolder 4"/>
          <p:cNvSpPr>
            <a:spLocks noGrp="1"/>
          </p:cNvSpPr>
          <p:nvPr>
            <p:ph type="ftr" idx="4"/>
          </p:nvPr>
        </p:nvSpPr>
        <p:spPr/>
        <p:txBody>
          <a:bodyPr/>
          <a:p>
            <a:r>
              <a:t>IoT Hardware</a:t>
            </a:r>
          </a:p>
        </p:txBody>
      </p:sp>
      <p:sp>
        <p:nvSpPr>
          <p:cNvPr id="6" name="PlaceHolder 5"/>
          <p:cNvSpPr>
            <a:spLocks noGrp="1"/>
          </p:cNvSpPr>
          <p:nvPr>
            <p:ph type="sldNum" idx="5"/>
          </p:nvPr>
        </p:nvSpPr>
        <p:spPr/>
        <p:txBody>
          <a:bodyPr/>
          <a:p>
            <a:fld id="{9DDB2D75-3FCA-470E-80BA-EBDE1B6941D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Firmware to Cloud</a:t>
            </a:r>
            <a:endParaRPr b="0" lang="en-US" sz="2800" spc="-1" strike="noStrike">
              <a:solidFill>
                <a:schemeClr val="dk1"/>
              </a:solidFill>
              <a:latin typeface="Arial"/>
            </a:endParaRPr>
          </a:p>
        </p:txBody>
      </p:sp>
      <p:sp>
        <p:nvSpPr>
          <p:cNvPr id="196" name="PlaceHolder 2"/>
          <p:cNvSpPr>
            <a:spLocks noGrp="1"/>
          </p:cNvSpPr>
          <p:nvPr>
            <p:ph/>
          </p:nvPr>
        </p:nvSpPr>
        <p:spPr>
          <a:xfrm>
            <a:off x="628560" y="914400"/>
            <a:ext cx="5139360" cy="314424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When working with IoT applications you will typically use frameworks</a:t>
            </a:r>
            <a:endParaRPr b="0" lang="en-US" sz="1600" spc="-1" strike="noStrike">
              <a:solidFill>
                <a:schemeClr val="dk1"/>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Particle uses the Arduino framework with added functionality, such as cloud variables and functions</a:t>
            </a:r>
            <a:endParaRPr b="0" lang="en-US" sz="1600" spc="-1" strike="noStrike">
              <a:solidFill>
                <a:schemeClr val="dk1"/>
              </a:solidFill>
              <a:latin typeface="Arial"/>
            </a:endParaRPr>
          </a:p>
          <a:p>
            <a:pPr lvl="1" marL="514440" indent="-171360" defTabSz="685800">
              <a:lnSpc>
                <a:spcPct val="150000"/>
              </a:lnSpc>
              <a:spcBef>
                <a:spcPts val="374"/>
              </a:spcBef>
              <a:buClr>
                <a:srgbClr val="000000"/>
              </a:buClr>
              <a:buFont typeface="Arial"/>
              <a:buChar char="•"/>
            </a:pPr>
            <a:r>
              <a:rPr b="0" lang="en-US" sz="1300" spc="-1" strike="noStrike">
                <a:solidFill>
                  <a:schemeClr val="dk1"/>
                </a:solidFill>
                <a:latin typeface="Arial"/>
              </a:rPr>
              <a:t>Cloud variables and functions can be accessed from the web interface!</a:t>
            </a:r>
            <a:endParaRPr b="0" lang="en-US" sz="1300" spc="-1" strike="noStrike">
              <a:solidFill>
                <a:schemeClr val="dk1"/>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NuvIoT and Arduino also offer cloud specific libraries for IoT applications</a:t>
            </a:r>
            <a:endParaRPr b="0" lang="en-US" sz="1600" spc="-1" strike="noStrike">
              <a:solidFill>
                <a:schemeClr val="dk1"/>
              </a:solidFill>
              <a:latin typeface="Arial"/>
            </a:endParaRPr>
          </a:p>
        </p:txBody>
      </p:sp>
      <p:sp>
        <p:nvSpPr>
          <p:cNvPr id="197" name="PlaceHolder 3"/>
          <p:cNvSpPr>
            <a:spLocks noGrp="1"/>
          </p:cNvSpPr>
          <p:nvPr>
            <p:ph type="dt" idx="66"/>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98" name="PlaceHolder 4"/>
          <p:cNvSpPr>
            <a:spLocks noGrp="1"/>
          </p:cNvSpPr>
          <p:nvPr>
            <p:ph type="ftr" idx="67"/>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99" name="PlaceHolder 5"/>
          <p:cNvSpPr>
            <a:spLocks noGrp="1"/>
          </p:cNvSpPr>
          <p:nvPr>
            <p:ph type="sldNum" idx="68"/>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21D98CE2-CA97-464F-93E3-09984526177E}"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Checkin</a:t>
            </a:r>
            <a:endParaRPr b="0" lang="en-US" sz="2800" spc="-1" strike="noStrike">
              <a:solidFill>
                <a:schemeClr val="dk1"/>
              </a:solidFill>
              <a:latin typeface="Arial"/>
            </a:endParaRPr>
          </a:p>
        </p:txBody>
      </p:sp>
      <p:sp>
        <p:nvSpPr>
          <p:cNvPr id="84"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a:lnSpc>
                <a:spcPct val="90000"/>
              </a:lnSpc>
              <a:spcBef>
                <a:spcPts val="1417"/>
              </a:spcBef>
              <a:buNone/>
            </a:pPr>
            <a:endParaRPr b="0" lang="en-US" sz="2100" spc="-1" strike="noStrike">
              <a:solidFill>
                <a:schemeClr val="dk1"/>
              </a:solidFill>
              <a:latin typeface="Arial"/>
            </a:endParaRPr>
          </a:p>
        </p:txBody>
      </p:sp>
      <p:sp>
        <p:nvSpPr>
          <p:cNvPr id="85" name="PlaceHolder 3"/>
          <p:cNvSpPr>
            <a:spLocks noGrp="1"/>
          </p:cNvSpPr>
          <p:nvPr>
            <p:ph type="dt" idx="26"/>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86" name="PlaceHolder 4"/>
          <p:cNvSpPr>
            <a:spLocks noGrp="1"/>
          </p:cNvSpPr>
          <p:nvPr>
            <p:ph type="ftr" idx="27"/>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87" name="PlaceHolder 5"/>
          <p:cNvSpPr>
            <a:spLocks noGrp="1"/>
          </p:cNvSpPr>
          <p:nvPr>
            <p:ph type="sldNum" idx="28"/>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74037C29-318B-44D7-A6F8-BF9AE40C3D14}" type="slidenum">
              <a:rPr b="0" lang="en-US" sz="900" spc="-1" strike="noStrike">
                <a:solidFill>
                  <a:schemeClr val="lt1">
                    <a:lumMod val="65000"/>
                  </a:schemeClr>
                </a:solidFill>
                <a:latin typeface="Arial"/>
              </a:rPr>
              <a:t>2</a:t>
            </a:fld>
            <a:endParaRPr b="0" lang="en-US" sz="900" spc="-1" strike="noStrike">
              <a:solidFill>
                <a:srgbClr val="000000"/>
              </a:solidFill>
              <a:latin typeface="Times New Roman"/>
            </a:endParaRPr>
          </a:p>
        </p:txBody>
      </p:sp>
      <p:pic>
        <p:nvPicPr>
          <p:cNvPr id="88" name="" descr=""/>
          <p:cNvPicPr/>
          <p:nvPr/>
        </p:nvPicPr>
        <p:blipFill>
          <a:blip r:embed="rId1"/>
          <a:stretch/>
        </p:blipFill>
        <p:spPr>
          <a:xfrm>
            <a:off x="2559960" y="1000800"/>
            <a:ext cx="3682080" cy="3682080"/>
          </a:xfrm>
          <a:prstGeom prst="rect">
            <a:avLst/>
          </a:prstGeom>
          <a:ln w="0">
            <a:noFill/>
          </a:ln>
        </p:spPr>
      </p:pic>
      <p:pic>
        <p:nvPicPr>
          <p:cNvPr id="89" name="" descr=""/>
          <p:cNvPicPr/>
          <p:nvPr/>
        </p:nvPicPr>
        <p:blipFill>
          <a:blip r:embed="rId2"/>
          <a:stretch/>
        </p:blipFill>
        <p:spPr>
          <a:xfrm>
            <a:off x="2285280" y="273960"/>
            <a:ext cx="4755240" cy="47552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Autofit/>
          </a:bodyPr>
          <a:p>
            <a:pPr indent="0" algn="ctr" defTabSz="685800">
              <a:lnSpc>
                <a:spcPct val="90000"/>
              </a:lnSpc>
              <a:buNone/>
            </a:pPr>
            <a:r>
              <a:rPr b="1" lang="en-US" sz="3200" spc="-1" strike="noStrike">
                <a:solidFill>
                  <a:schemeClr val="lt1"/>
                </a:solidFill>
                <a:latin typeface="Arial"/>
              </a:rPr>
              <a:t>Board Setup</a:t>
            </a:r>
            <a:endParaRPr b="0" lang="en-US" sz="32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Getting Ready</a:t>
            </a:r>
            <a:endParaRPr b="0" lang="en-US" sz="2800" spc="-1" strike="noStrike">
              <a:solidFill>
                <a:schemeClr val="dk1"/>
              </a:solidFill>
              <a:latin typeface="Arial"/>
            </a:endParaRPr>
          </a:p>
        </p:txBody>
      </p:sp>
      <p:sp>
        <p:nvSpPr>
          <p:cNvPr id="202"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docs.particle.io/quickstart/argon/</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Set up your Argon”</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Get Started”</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Make Account (required)</a:t>
            </a: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03" name="PlaceHolder 3"/>
          <p:cNvSpPr>
            <a:spLocks noGrp="1"/>
          </p:cNvSpPr>
          <p:nvPr>
            <p:ph type="dt" idx="69"/>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04" name="PlaceHolder 4"/>
          <p:cNvSpPr>
            <a:spLocks noGrp="1"/>
          </p:cNvSpPr>
          <p:nvPr>
            <p:ph type="ftr" idx="70"/>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05" name="PlaceHolder 5"/>
          <p:cNvSpPr>
            <a:spLocks noGrp="1"/>
          </p:cNvSpPr>
          <p:nvPr>
            <p:ph type="sldNum" idx="71"/>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BEC0FDC6-D3B8-4D27-94C7-35569F4171C6}"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06" name="Picture 7" descr=""/>
          <p:cNvPicPr/>
          <p:nvPr/>
        </p:nvPicPr>
        <p:blipFill>
          <a:blip r:embed="rId1"/>
          <a:stretch/>
        </p:blipFill>
        <p:spPr>
          <a:xfrm>
            <a:off x="5502600" y="1183680"/>
            <a:ext cx="2894400" cy="2856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Updating</a:t>
            </a:r>
            <a:endParaRPr b="0" lang="en-US" sz="2800" spc="-1" strike="noStrike">
              <a:solidFill>
                <a:schemeClr val="dk1"/>
              </a:solidFill>
              <a:latin typeface="Arial"/>
            </a:endParaRPr>
          </a:p>
        </p:txBody>
      </p:sp>
      <p:sp>
        <p:nvSpPr>
          <p:cNvPr id="208"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Attach antenna to Argon board “Wi-Fi” port </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Start setting up my device”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Attach board with USB cable to laptop</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Select Device,” pick device, and “connect”</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Continue,” pick device, and “connect”</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Continue” and “Update Device”</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09" name="PlaceHolder 3"/>
          <p:cNvSpPr>
            <a:spLocks noGrp="1"/>
          </p:cNvSpPr>
          <p:nvPr>
            <p:ph type="dt" idx="72"/>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10" name="PlaceHolder 4"/>
          <p:cNvSpPr>
            <a:spLocks noGrp="1"/>
          </p:cNvSpPr>
          <p:nvPr>
            <p:ph type="ftr" idx="73"/>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11" name="PlaceHolder 5"/>
          <p:cNvSpPr>
            <a:spLocks noGrp="1"/>
          </p:cNvSpPr>
          <p:nvPr>
            <p:ph type="sldNum" idx="74"/>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B2D585C0-9649-413F-9B51-0C77211393A8}"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12" name="Picture 6" descr="A small electronic device with a green light&#10;&#10;Description automatically generated"/>
          <p:cNvPicPr/>
          <p:nvPr/>
        </p:nvPicPr>
        <p:blipFill>
          <a:blip r:embed="rId1"/>
          <a:stretch/>
        </p:blipFill>
        <p:spPr>
          <a:xfrm>
            <a:off x="6339960" y="1100520"/>
            <a:ext cx="2742840" cy="2815560"/>
          </a:xfrm>
          <a:prstGeom prst="rect">
            <a:avLst/>
          </a:prstGeom>
          <a:ln w="0">
            <a:noFill/>
          </a:ln>
        </p:spPr>
      </p:pic>
      <p:sp>
        <p:nvSpPr>
          <p:cNvPr id="213" name="Oval 12"/>
          <p:cNvSpPr/>
          <p:nvPr/>
        </p:nvSpPr>
        <p:spPr>
          <a:xfrm>
            <a:off x="7097760" y="2525760"/>
            <a:ext cx="641520" cy="691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Registering</a:t>
            </a:r>
            <a:endParaRPr b="0" lang="en-US" sz="2800" spc="-1" strike="noStrike">
              <a:solidFill>
                <a:schemeClr val="dk1"/>
              </a:solidFill>
              <a:latin typeface="Arial"/>
            </a:endParaRPr>
          </a:p>
        </p:txBody>
      </p:sp>
      <p:sp>
        <p:nvSpPr>
          <p:cNvPr id="215"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Or create a new product” and give a name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Add to product” and gave a device name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Name Device”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Choose Wi-Fi network (Not school Wi-Fi, try phone hotspot)</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Activate Device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Go to Console”</a:t>
            </a:r>
            <a:endParaRPr b="0" lang="en-US" sz="2100" spc="-1" strike="noStrike">
              <a:solidFill>
                <a:schemeClr val="dk1"/>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Open Web IDE</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16" name="PlaceHolder 3"/>
          <p:cNvSpPr>
            <a:spLocks noGrp="1"/>
          </p:cNvSpPr>
          <p:nvPr>
            <p:ph type="dt" idx="75"/>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17" name="PlaceHolder 4"/>
          <p:cNvSpPr>
            <a:spLocks noGrp="1"/>
          </p:cNvSpPr>
          <p:nvPr>
            <p:ph type="ftr" idx="76"/>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18" name="PlaceHolder 5"/>
          <p:cNvSpPr>
            <a:spLocks noGrp="1"/>
          </p:cNvSpPr>
          <p:nvPr>
            <p:ph type="sldNum" idx="77"/>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96D2B698-E9D1-4BD1-9551-1C9362608EBA}"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19" name="Picture 7" descr="A screenshot of a web page&#10;&#10;Description automatically generated"/>
          <p:cNvPicPr/>
          <p:nvPr/>
        </p:nvPicPr>
        <p:blipFill>
          <a:blip r:embed="rId1"/>
          <a:stretch/>
        </p:blipFill>
        <p:spPr>
          <a:xfrm>
            <a:off x="5806080" y="2736000"/>
            <a:ext cx="2742840" cy="1848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Circuit Assembly</a:t>
            </a:r>
            <a:endParaRPr b="0" lang="en-US" sz="2800" spc="-1" strike="noStrike">
              <a:solidFill>
                <a:schemeClr val="dk1"/>
              </a:solidFill>
              <a:latin typeface="Arial"/>
            </a:endParaRPr>
          </a:p>
        </p:txBody>
      </p:sp>
      <p:sp>
        <p:nvSpPr>
          <p:cNvPr id="221"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22" name="PlaceHolder 3"/>
          <p:cNvSpPr>
            <a:spLocks noGrp="1"/>
          </p:cNvSpPr>
          <p:nvPr>
            <p:ph type="dt" idx="78"/>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23" name="PlaceHolder 4"/>
          <p:cNvSpPr>
            <a:spLocks noGrp="1"/>
          </p:cNvSpPr>
          <p:nvPr>
            <p:ph type="ftr" idx="79"/>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24" name="PlaceHolder 5"/>
          <p:cNvSpPr>
            <a:spLocks noGrp="1"/>
          </p:cNvSpPr>
          <p:nvPr>
            <p:ph type="sldNum" idx="80"/>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807088B1-7F9F-4185-935C-48DA7B8829D1}"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sp>
        <p:nvSpPr>
          <p:cNvPr id="225" name="TextBox 7"/>
          <p:cNvSpPr/>
          <p:nvPr/>
        </p:nvSpPr>
        <p:spPr>
          <a:xfrm>
            <a:off x="8517960" y="1850400"/>
            <a:ext cx="2742840" cy="299880"/>
          </a:xfrm>
          <a:prstGeom prst="rect">
            <a:avLst/>
          </a:prstGeom>
          <a:noFill/>
          <a:ln w="0">
            <a:noFill/>
          </a:ln>
        </p:spPr>
        <p:style>
          <a:lnRef idx="0"/>
          <a:fillRef idx="0"/>
          <a:effectRef idx="0"/>
          <a:fontRef idx="minor"/>
        </p:style>
        <p:txBody>
          <a:bodyPr numCol="1" spcCol="0" horzOverflow="overflow" anchor="t">
            <a:spAutoFit/>
          </a:bodyPr>
          <a:p>
            <a:pPr defTabSz="685800">
              <a:lnSpc>
                <a:spcPct val="100000"/>
              </a:lnSpc>
            </a:pPr>
            <a:endParaRPr b="0" lang="en-US" sz="1350" spc="-1" strike="noStrike">
              <a:solidFill>
                <a:schemeClr val="dk1"/>
              </a:solidFill>
              <a:latin typeface="Arial"/>
            </a:endParaRPr>
          </a:p>
        </p:txBody>
      </p:sp>
      <p:sp>
        <p:nvSpPr>
          <p:cNvPr id="226" name="Content Placeholder 2"/>
          <p:cNvSpPr/>
          <p:nvPr/>
        </p:nvSpPr>
        <p:spPr>
          <a:xfrm>
            <a:off x="625680" y="1022040"/>
            <a:ext cx="7886520" cy="3529800"/>
          </a:xfrm>
          <a:prstGeom prst="rect">
            <a:avLst/>
          </a:prstGeom>
          <a:noFill/>
          <a:ln w="0">
            <a:noFill/>
          </a:ln>
        </p:spPr>
        <p:style>
          <a:lnRef idx="0"/>
          <a:fillRef idx="0"/>
          <a:effectRef idx="0"/>
          <a:fontRef idx="minor"/>
        </p:style>
        <p:txBody>
          <a:bodyPr anchor="t">
            <a:normAutofit/>
          </a:bodyPr>
          <a:p>
            <a:pPr defTabSz="685800">
              <a:lnSpc>
                <a:spcPct val="90000"/>
              </a:lnSpc>
              <a:spcBef>
                <a:spcPts val="751"/>
              </a:spcBef>
              <a:tabLst>
                <a:tab algn="l" pos="0"/>
              </a:tabLst>
            </a:pPr>
            <a:r>
              <a:rPr b="1" lang="en-US" sz="2100" spc="-1" strike="noStrike">
                <a:solidFill>
                  <a:schemeClr val="dk1"/>
                </a:solidFill>
                <a:latin typeface="Arial"/>
              </a:rPr>
              <a:t>3v3 voltage to long leg of LED</a:t>
            </a:r>
            <a:endParaRPr b="0" lang="en-US" sz="2100" spc="-1" strike="noStrike">
              <a:solidFill>
                <a:srgbClr val="000000"/>
              </a:solidFill>
              <a:latin typeface="Arial"/>
            </a:endParaRPr>
          </a:p>
          <a:p>
            <a:pPr defTabSz="685800">
              <a:lnSpc>
                <a:spcPct val="90000"/>
              </a:lnSpc>
              <a:spcBef>
                <a:spcPts val="751"/>
              </a:spcBef>
              <a:tabLst>
                <a:tab algn="l" pos="0"/>
              </a:tabLst>
            </a:pPr>
            <a:r>
              <a:rPr b="1" lang="en-US" sz="2100" spc="-1" strike="noStrike">
                <a:solidFill>
                  <a:schemeClr val="dk1"/>
                </a:solidFill>
                <a:latin typeface="Arial"/>
              </a:rPr>
              <a:t>GND to short leg of LED</a:t>
            </a: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p:txBody>
      </p:sp>
      <p:pic>
        <p:nvPicPr>
          <p:cNvPr id="227" name="Picture 13" descr=""/>
          <p:cNvPicPr/>
          <p:nvPr/>
        </p:nvPicPr>
        <p:blipFill>
          <a:blip r:embed="rId1"/>
          <a:stretch/>
        </p:blipFill>
        <p:spPr>
          <a:xfrm>
            <a:off x="138240" y="2150640"/>
            <a:ext cx="5853600" cy="1919520"/>
          </a:xfrm>
          <a:prstGeom prst="rect">
            <a:avLst/>
          </a:prstGeom>
          <a:ln w="0">
            <a:noFill/>
          </a:ln>
        </p:spPr>
      </p:pic>
      <p:pic>
        <p:nvPicPr>
          <p:cNvPr id="228" name="Picture 15" descr=""/>
          <p:cNvPicPr/>
          <p:nvPr/>
        </p:nvPicPr>
        <p:blipFill>
          <a:blip r:embed="rId2"/>
          <a:stretch/>
        </p:blipFill>
        <p:spPr>
          <a:xfrm>
            <a:off x="6248880" y="591120"/>
            <a:ext cx="2635920" cy="4041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Autofit/>
          </a:bodyPr>
          <a:p>
            <a:pPr indent="0" algn="ctr" defTabSz="685800">
              <a:lnSpc>
                <a:spcPct val="90000"/>
              </a:lnSpc>
              <a:buNone/>
            </a:pPr>
            <a:r>
              <a:rPr b="1" lang="en-US" sz="3200" spc="-1" strike="noStrike">
                <a:solidFill>
                  <a:schemeClr val="lt1"/>
                </a:solidFill>
                <a:latin typeface="Arial"/>
              </a:rPr>
              <a:t>Coding</a:t>
            </a:r>
            <a:endParaRPr b="0" lang="en-US" sz="32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Code – Beginning</a:t>
            </a:r>
            <a:endParaRPr b="0" lang="en-US" sz="2800" spc="-1" strike="noStrike">
              <a:solidFill>
                <a:schemeClr val="dk1"/>
              </a:solidFill>
              <a:latin typeface="Arial"/>
            </a:endParaRPr>
          </a:p>
        </p:txBody>
      </p:sp>
      <p:sp>
        <p:nvSpPr>
          <p:cNvPr id="231"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32" name="PlaceHolder 3"/>
          <p:cNvSpPr>
            <a:spLocks noGrp="1"/>
          </p:cNvSpPr>
          <p:nvPr>
            <p:ph type="dt" idx="81"/>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33" name="PlaceHolder 4"/>
          <p:cNvSpPr>
            <a:spLocks noGrp="1"/>
          </p:cNvSpPr>
          <p:nvPr>
            <p:ph type="ftr" idx="82"/>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34" name="PlaceHolder 5"/>
          <p:cNvSpPr>
            <a:spLocks noGrp="1"/>
          </p:cNvSpPr>
          <p:nvPr>
            <p:ph type="sldNum" idx="83"/>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859C7B96-A26C-4616-87DF-DC7E3092313C}"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35" name="Picture 10" descr=""/>
          <p:cNvPicPr/>
          <p:nvPr/>
        </p:nvPicPr>
        <p:blipFill>
          <a:blip r:embed="rId1"/>
          <a:stretch/>
        </p:blipFill>
        <p:spPr>
          <a:xfrm>
            <a:off x="628560" y="945360"/>
            <a:ext cx="7260120" cy="3687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Code - Setup</a:t>
            </a:r>
            <a:endParaRPr b="0" lang="en-US" sz="2800" spc="-1" strike="noStrike">
              <a:solidFill>
                <a:schemeClr val="dk1"/>
              </a:solidFill>
              <a:latin typeface="Arial"/>
            </a:endParaRPr>
          </a:p>
        </p:txBody>
      </p:sp>
      <p:sp>
        <p:nvSpPr>
          <p:cNvPr id="237"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38" name="PlaceHolder 3"/>
          <p:cNvSpPr>
            <a:spLocks noGrp="1"/>
          </p:cNvSpPr>
          <p:nvPr>
            <p:ph type="dt" idx="84"/>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39" name="PlaceHolder 4"/>
          <p:cNvSpPr>
            <a:spLocks noGrp="1"/>
          </p:cNvSpPr>
          <p:nvPr>
            <p:ph type="ftr" idx="85"/>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40" name="PlaceHolder 5"/>
          <p:cNvSpPr>
            <a:spLocks noGrp="1"/>
          </p:cNvSpPr>
          <p:nvPr>
            <p:ph type="sldNum" idx="86"/>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291CA3AA-C438-4A98-A176-D2473A1CD1E5}"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41" name="Picture 8" descr=""/>
          <p:cNvPicPr/>
          <p:nvPr/>
        </p:nvPicPr>
        <p:blipFill>
          <a:blip r:embed="rId1"/>
          <a:stretch/>
        </p:blipFill>
        <p:spPr>
          <a:xfrm>
            <a:off x="628560" y="914400"/>
            <a:ext cx="7404480" cy="3852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Code - Loop</a:t>
            </a:r>
            <a:endParaRPr b="0" lang="en-US" sz="2800" spc="-1" strike="noStrike">
              <a:solidFill>
                <a:schemeClr val="dk1"/>
              </a:solidFill>
              <a:latin typeface="Arial"/>
            </a:endParaRPr>
          </a:p>
        </p:txBody>
      </p:sp>
      <p:sp>
        <p:nvSpPr>
          <p:cNvPr id="243"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44" name="PlaceHolder 3"/>
          <p:cNvSpPr>
            <a:spLocks noGrp="1"/>
          </p:cNvSpPr>
          <p:nvPr>
            <p:ph type="dt" idx="87"/>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45" name="PlaceHolder 4"/>
          <p:cNvSpPr>
            <a:spLocks noGrp="1"/>
          </p:cNvSpPr>
          <p:nvPr>
            <p:ph type="ftr" idx="88"/>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46" name="PlaceHolder 5"/>
          <p:cNvSpPr>
            <a:spLocks noGrp="1"/>
          </p:cNvSpPr>
          <p:nvPr>
            <p:ph type="sldNum" idx="89"/>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67C1D658-1798-4F51-8535-0EE61C3FF658}"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47" name="Picture 10" descr=""/>
          <p:cNvPicPr/>
          <p:nvPr/>
        </p:nvPicPr>
        <p:blipFill>
          <a:blip r:embed="rId1"/>
          <a:stretch/>
        </p:blipFill>
        <p:spPr>
          <a:xfrm>
            <a:off x="680760" y="914400"/>
            <a:ext cx="6022800" cy="38289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Code – Functions</a:t>
            </a:r>
            <a:endParaRPr b="0" lang="en-US" sz="2800" spc="-1" strike="noStrike">
              <a:solidFill>
                <a:schemeClr val="dk1"/>
              </a:solidFill>
              <a:latin typeface="Arial"/>
            </a:endParaRPr>
          </a:p>
        </p:txBody>
      </p:sp>
      <p:sp>
        <p:nvSpPr>
          <p:cNvPr id="249"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50" name="PlaceHolder 3"/>
          <p:cNvSpPr>
            <a:spLocks noGrp="1"/>
          </p:cNvSpPr>
          <p:nvPr>
            <p:ph type="dt" idx="90"/>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51" name="PlaceHolder 4"/>
          <p:cNvSpPr>
            <a:spLocks noGrp="1"/>
          </p:cNvSpPr>
          <p:nvPr>
            <p:ph type="ftr" idx="91"/>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52" name="PlaceHolder 5"/>
          <p:cNvSpPr>
            <a:spLocks noGrp="1"/>
          </p:cNvSpPr>
          <p:nvPr>
            <p:ph type="sldNum" idx="92"/>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BF52137D-B4F2-45D5-A068-0016C79A580F}"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pic>
        <p:nvPicPr>
          <p:cNvPr id="253" name="Picture 8" descr=""/>
          <p:cNvPicPr/>
          <p:nvPr/>
        </p:nvPicPr>
        <p:blipFill>
          <a:blip r:embed="rId1"/>
          <a:stretch/>
        </p:blipFill>
        <p:spPr>
          <a:xfrm>
            <a:off x="317160" y="914400"/>
            <a:ext cx="8509680" cy="3692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Agenda</a:t>
            </a:r>
            <a:endParaRPr b="0" lang="en-US" sz="2800" spc="-1" strike="noStrike">
              <a:solidFill>
                <a:schemeClr val="dk1"/>
              </a:solidFill>
              <a:latin typeface="Arial"/>
            </a:endParaRPr>
          </a:p>
        </p:txBody>
      </p:sp>
      <p:sp>
        <p:nvSpPr>
          <p:cNvPr id="91"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fontScale="93312"/>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IoT Recap</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Hardware</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Voltage / Resistance / Current</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Breadboard and Connecting Pins</a:t>
            </a:r>
            <a:endParaRPr b="0" lang="en-US" sz="18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Firmware</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Definition</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Platforms</a:t>
            </a:r>
            <a:endParaRPr b="0" lang="en-US" sz="18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Board Setup</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Registration</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Circuit Building</a:t>
            </a:r>
            <a:endParaRPr b="0" lang="en-US" sz="18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Coding</a:t>
            </a:r>
            <a:endParaRPr b="0" lang="en-US" sz="2100" spc="-1" strike="noStrike">
              <a:solidFill>
                <a:schemeClr val="dk1"/>
              </a:solidFill>
              <a:latin typeface="Arial"/>
            </a:endParaRPr>
          </a:p>
        </p:txBody>
      </p:sp>
      <p:sp>
        <p:nvSpPr>
          <p:cNvPr id="92" name="PlaceHolder 3"/>
          <p:cNvSpPr>
            <a:spLocks noGrp="1"/>
          </p:cNvSpPr>
          <p:nvPr>
            <p:ph type="dt" idx="29"/>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93" name="PlaceHolder 4"/>
          <p:cNvSpPr>
            <a:spLocks noGrp="1"/>
          </p:cNvSpPr>
          <p:nvPr>
            <p:ph type="ftr" idx="30"/>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94" name="PlaceHolder 5"/>
          <p:cNvSpPr>
            <a:spLocks noGrp="1"/>
          </p:cNvSpPr>
          <p:nvPr>
            <p:ph type="sldNum" idx="31"/>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30EE1AB7-1F07-4134-9452-AACB4051756D}" type="slidenum">
              <a:rPr b="0" lang="en-US" sz="900" spc="-1" strike="noStrike">
                <a:solidFill>
                  <a:schemeClr val="lt1">
                    <a:lumMod val="65000"/>
                  </a:schemeClr>
                </a:solidFill>
                <a:latin typeface="Arial"/>
              </a:rPr>
              <a:t>3</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Code – Dashboard Interface</a:t>
            </a:r>
            <a:endParaRPr b="0" lang="en-US" sz="2800" spc="-1" strike="noStrike">
              <a:solidFill>
                <a:schemeClr val="dk1"/>
              </a:solidFill>
              <a:latin typeface="Arial"/>
            </a:endParaRPr>
          </a:p>
        </p:txBody>
      </p:sp>
      <p:sp>
        <p:nvSpPr>
          <p:cNvPr id="255" name="PlaceHolder 2"/>
          <p:cNvSpPr>
            <a:spLocks noGrp="1"/>
          </p:cNvSpPr>
          <p:nvPr>
            <p:ph/>
          </p:nvPr>
        </p:nvSpPr>
        <p:spPr>
          <a:xfrm>
            <a:off x="628560" y="1102320"/>
            <a:ext cx="7886520" cy="3529800"/>
          </a:xfrm>
          <a:prstGeom prst="rect">
            <a:avLst/>
          </a:prstGeom>
          <a:noFill/>
          <a:ln w="0">
            <a:noFill/>
          </a:ln>
        </p:spPr>
        <p:txBody>
          <a:bodyPr lIns="91440" rIns="91440" tIns="45720" bIns="45720" anchor="t">
            <a:normAutofit/>
          </a:bodyPr>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a:p>
            <a:pPr indent="0" defTabSz="685800">
              <a:lnSpc>
                <a:spcPct val="90000"/>
              </a:lnSpc>
              <a:spcBef>
                <a:spcPts val="751"/>
              </a:spcBef>
              <a:buNone/>
              <a:tabLst>
                <a:tab algn="l" pos="0"/>
              </a:tabLst>
            </a:pPr>
            <a:endParaRPr b="0" lang="en-US" sz="2100" spc="-1" strike="noStrike">
              <a:solidFill>
                <a:schemeClr val="dk1"/>
              </a:solidFill>
              <a:latin typeface="Arial"/>
            </a:endParaRPr>
          </a:p>
        </p:txBody>
      </p:sp>
      <p:sp>
        <p:nvSpPr>
          <p:cNvPr id="256" name="PlaceHolder 3"/>
          <p:cNvSpPr>
            <a:spLocks noGrp="1"/>
          </p:cNvSpPr>
          <p:nvPr>
            <p:ph type="dt" idx="93"/>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57" name="PlaceHolder 4"/>
          <p:cNvSpPr>
            <a:spLocks noGrp="1"/>
          </p:cNvSpPr>
          <p:nvPr>
            <p:ph type="ftr" idx="94"/>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58" name="PlaceHolder 5"/>
          <p:cNvSpPr>
            <a:spLocks noGrp="1"/>
          </p:cNvSpPr>
          <p:nvPr>
            <p:ph type="sldNum" idx="95"/>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4F6B718E-65CD-4D67-971D-48B3076E4020}" type="slidenum">
              <a:rPr b="0" lang="en-US" sz="900" spc="-1" strike="noStrike">
                <a:solidFill>
                  <a:schemeClr val="lt1">
                    <a:lumMod val="65000"/>
                  </a:schemeClr>
                </a:solidFill>
                <a:latin typeface="Arial"/>
              </a:rPr>
              <a:t>&lt;number&gt;</a:t>
            </a:fld>
            <a:endParaRPr b="0" lang="en-US" sz="900" spc="-1" strike="noStrike">
              <a:solidFill>
                <a:srgbClr val="000000"/>
              </a:solidFill>
              <a:latin typeface="Times New Roman"/>
            </a:endParaRPr>
          </a:p>
        </p:txBody>
      </p:sp>
      <p:sp>
        <p:nvSpPr>
          <p:cNvPr id="259" name="Content Placeholder 2"/>
          <p:cNvSpPr/>
          <p:nvPr/>
        </p:nvSpPr>
        <p:spPr>
          <a:xfrm>
            <a:off x="627120" y="1056960"/>
            <a:ext cx="5216760" cy="3637080"/>
          </a:xfrm>
          <a:prstGeom prst="rect">
            <a:avLst/>
          </a:prstGeom>
          <a:noFill/>
          <a:ln w="0">
            <a:noFill/>
          </a:ln>
        </p:spPr>
        <p:style>
          <a:lnRef idx="0"/>
          <a:fillRef idx="0"/>
          <a:effectRef idx="0"/>
          <a:fontRef idx="minor"/>
        </p:style>
        <p:txBody>
          <a:bodyPr anchor="t">
            <a:normAutofit fontScale="87123"/>
          </a:bodyPr>
          <a:p>
            <a:pPr defTabSz="685800">
              <a:lnSpc>
                <a:spcPct val="90000"/>
              </a:lnSpc>
              <a:spcBef>
                <a:spcPts val="751"/>
              </a:spcBef>
              <a:tabLst>
                <a:tab algn="l" pos="0"/>
              </a:tabLst>
            </a:pPr>
            <a:r>
              <a:rPr b="0" lang="en-US" sz="2100" spc="-1" strike="noStrike">
                <a:solidFill>
                  <a:schemeClr val="dk1"/>
                </a:solidFill>
                <a:latin typeface="Arial"/>
              </a:rPr>
              <a:t>You can now:</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Set the clock and timer remotely</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Check the current time</a:t>
            </a: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Also possible:</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Change output to hours &amp; minutes</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Using a mobile app to access the </a:t>
            </a:r>
            <a:br>
              <a:rPr sz="2100"/>
            </a:br>
            <a:r>
              <a:rPr b="0" lang="en-US" sz="2100" spc="-1" strike="noStrike">
                <a:solidFill>
                  <a:schemeClr val="dk1"/>
                </a:solidFill>
                <a:latin typeface="Arial"/>
              </a:rPr>
              <a:t>dashboard and notifications remotely</a:t>
            </a: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More tutorials and code are available at</a:t>
            </a: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https://docs.particle.io/getting-started/hardware-tutorials/hardware-examples/</a:t>
            </a:r>
            <a:endParaRPr b="0" lang="en-US" sz="2100" spc="-1" strike="noStrike">
              <a:solidFill>
                <a:srgbClr val="000000"/>
              </a:solidFill>
              <a:latin typeface="Arial"/>
            </a:endParaRPr>
          </a:p>
        </p:txBody>
      </p:sp>
      <p:pic>
        <p:nvPicPr>
          <p:cNvPr id="260" name="Picture 12" descr="A qr code on a white background&#10;&#10;Description automatically generated"/>
          <p:cNvPicPr/>
          <p:nvPr/>
        </p:nvPicPr>
        <p:blipFill>
          <a:blip r:embed="rId1"/>
          <a:stretch/>
        </p:blipFill>
        <p:spPr>
          <a:xfrm>
            <a:off x="6057360" y="2960640"/>
            <a:ext cx="2018160" cy="2035080"/>
          </a:xfrm>
          <a:prstGeom prst="rect">
            <a:avLst/>
          </a:prstGeom>
          <a:ln w="0">
            <a:noFill/>
          </a:ln>
        </p:spPr>
      </p:pic>
      <p:pic>
        <p:nvPicPr>
          <p:cNvPr id="261" name="Picture 7" descr=""/>
          <p:cNvPicPr/>
          <p:nvPr/>
        </p:nvPicPr>
        <p:blipFill>
          <a:blip r:embed="rId2"/>
          <a:stretch/>
        </p:blipFill>
        <p:spPr>
          <a:xfrm>
            <a:off x="5306040" y="739080"/>
            <a:ext cx="3521520" cy="22381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 descr=""/>
          <p:cNvPicPr/>
          <p:nvPr/>
        </p:nvPicPr>
        <p:blipFill>
          <a:blip r:embed="rId1"/>
          <a:stretch/>
        </p:blipFill>
        <p:spPr>
          <a:xfrm>
            <a:off x="2004120" y="-3960"/>
            <a:ext cx="5143320" cy="5143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2004120" y="-3960"/>
            <a:ext cx="5143320" cy="51433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 descr=""/>
          <p:cNvPicPr/>
          <p:nvPr/>
        </p:nvPicPr>
        <p:blipFill>
          <a:blip r:embed="rId1"/>
          <a:stretch/>
        </p:blipFill>
        <p:spPr>
          <a:xfrm>
            <a:off x="2004120" y="-3960"/>
            <a:ext cx="5143320" cy="5143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Autofit/>
          </a:bodyPr>
          <a:p>
            <a:pPr indent="0" algn="ctr" defTabSz="685800">
              <a:lnSpc>
                <a:spcPct val="90000"/>
              </a:lnSpc>
              <a:buNone/>
            </a:pPr>
            <a:r>
              <a:rPr b="1" lang="en-US" sz="3200" spc="-1" strike="noStrike">
                <a:solidFill>
                  <a:schemeClr val="lt1"/>
                </a:solidFill>
                <a:latin typeface="Arial"/>
              </a:rPr>
              <a:t>IoT Recap</a:t>
            </a:r>
            <a:endParaRPr b="0" lang="en-US" sz="32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rmAutofit/>
          </a:bodyPr>
          <a:p>
            <a:pPr indent="0" algn="ctr" defTabSz="685800">
              <a:lnSpc>
                <a:spcPct val="90000"/>
              </a:lnSpc>
              <a:buNone/>
            </a:pPr>
            <a:r>
              <a:rPr b="1" lang="en-US" sz="2800" spc="-1" strike="noStrike">
                <a:solidFill>
                  <a:srgbClr val="006747"/>
                </a:solidFill>
                <a:latin typeface="Arial"/>
              </a:rPr>
              <a:t>Internet of Things</a:t>
            </a:r>
            <a:endParaRPr b="0" lang="en-US" sz="2800" spc="-1" strike="noStrike">
              <a:solidFill>
                <a:schemeClr val="dk1"/>
              </a:solidFill>
              <a:latin typeface="Arial"/>
            </a:endParaRPr>
          </a:p>
        </p:txBody>
      </p:sp>
      <p:sp>
        <p:nvSpPr>
          <p:cNvPr id="97" name="PlaceHolder 2"/>
          <p:cNvSpPr>
            <a:spLocks noGrp="1"/>
          </p:cNvSpPr>
          <p:nvPr>
            <p:ph/>
          </p:nvPr>
        </p:nvSpPr>
        <p:spPr>
          <a:xfrm>
            <a:off x="628560" y="1102320"/>
            <a:ext cx="7886520" cy="1724040"/>
          </a:xfrm>
          <a:prstGeom prst="rect">
            <a:avLst/>
          </a:prstGeom>
          <a:noFill/>
          <a:ln w="0">
            <a:noFill/>
          </a:ln>
        </p:spPr>
        <p:txBody>
          <a:bodyPr lIns="91440" rIns="91440" tIns="45720" bIns="45720" anchor="ctr">
            <a:noAutofit/>
          </a:bodyPr>
          <a:p>
            <a:pPr marL="343080" indent="0" algn="ctr" defTabSz="685800">
              <a:lnSpc>
                <a:spcPct val="90000"/>
              </a:lnSpc>
              <a:spcBef>
                <a:spcPts val="374"/>
              </a:spcBef>
              <a:buNone/>
              <a:tabLst>
                <a:tab algn="l" pos="0"/>
              </a:tabLst>
            </a:pPr>
            <a:r>
              <a:rPr b="0" lang="en-US" sz="1800" spc="-1" strike="noStrike">
                <a:solidFill>
                  <a:schemeClr val="dk1"/>
                </a:solidFill>
                <a:latin typeface="Arial"/>
              </a:rPr>
              <a:t>Network of physical objects or “things” that are embedded with sensors, software, and other technologies to collect and exchange data with other devices and systems over the internet.</a:t>
            </a:r>
            <a:endParaRPr b="0" lang="en-US" sz="1800" spc="-1" strike="noStrike">
              <a:solidFill>
                <a:schemeClr val="dk1"/>
              </a:solidFill>
              <a:latin typeface="Arial"/>
            </a:endParaRPr>
          </a:p>
        </p:txBody>
      </p:sp>
      <p:sp>
        <p:nvSpPr>
          <p:cNvPr id="98" name="PlaceHolder 3"/>
          <p:cNvSpPr>
            <a:spLocks noGrp="1"/>
          </p:cNvSpPr>
          <p:nvPr>
            <p:ph type="dt" idx="32"/>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99" name="PlaceHolder 4"/>
          <p:cNvSpPr>
            <a:spLocks noGrp="1"/>
          </p:cNvSpPr>
          <p:nvPr>
            <p:ph type="ftr" idx="33"/>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00" name="PlaceHolder 5"/>
          <p:cNvSpPr>
            <a:spLocks noGrp="1"/>
          </p:cNvSpPr>
          <p:nvPr>
            <p:ph type="sldNum" idx="34"/>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096A1918-432E-46AF-8E0F-1655F904E70B}"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pic>
        <p:nvPicPr>
          <p:cNvPr id="101" name="Picture 7" descr=""/>
          <p:cNvPicPr/>
          <p:nvPr/>
        </p:nvPicPr>
        <p:blipFill>
          <a:blip r:embed="rId1"/>
          <a:stretch/>
        </p:blipFill>
        <p:spPr>
          <a:xfrm>
            <a:off x="1737000" y="2516040"/>
            <a:ext cx="5725080" cy="1724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Examples of IoT Devices</a:t>
            </a:r>
            <a:endParaRPr b="0" lang="en-US" sz="2800" spc="-1" strike="noStrike">
              <a:solidFill>
                <a:schemeClr val="dk1"/>
              </a:solidFill>
              <a:latin typeface="Arial"/>
            </a:endParaRPr>
          </a:p>
        </p:txBody>
      </p:sp>
      <p:sp>
        <p:nvSpPr>
          <p:cNvPr id="103" name="PlaceHolder 2"/>
          <p:cNvSpPr>
            <a:spLocks noGrp="1"/>
          </p:cNvSpPr>
          <p:nvPr>
            <p:ph/>
          </p:nvPr>
        </p:nvSpPr>
        <p:spPr>
          <a:xfrm>
            <a:off x="628560" y="1102320"/>
            <a:ext cx="7886520" cy="352980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Fitness tracking devices</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Hospital call buttons</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Smart light bulbs</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Smoke Detectors (w/ internet)</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Automatic traffic lights</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Car computers (w/ internet)</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p:txBody>
      </p:sp>
      <p:sp>
        <p:nvSpPr>
          <p:cNvPr id="104" name="PlaceHolder 3"/>
          <p:cNvSpPr>
            <a:spLocks noGrp="1"/>
          </p:cNvSpPr>
          <p:nvPr>
            <p:ph type="dt" idx="35"/>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05" name="PlaceHolder 4"/>
          <p:cNvSpPr>
            <a:spLocks noGrp="1"/>
          </p:cNvSpPr>
          <p:nvPr>
            <p:ph type="ftr" idx="36"/>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06" name="PlaceHolder 5"/>
          <p:cNvSpPr>
            <a:spLocks noGrp="1"/>
          </p:cNvSpPr>
          <p:nvPr>
            <p:ph type="sldNum" idx="37"/>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75510BA7-418B-4275-9E16-C600C549D93B}"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pic>
        <p:nvPicPr>
          <p:cNvPr id="107" name="Picture 7" descr="A white circular object with a button&#10;&#10;Description automatically generated"/>
          <p:cNvPicPr/>
          <p:nvPr/>
        </p:nvPicPr>
        <p:blipFill>
          <a:blip r:embed="rId1"/>
          <a:stretch/>
        </p:blipFill>
        <p:spPr>
          <a:xfrm>
            <a:off x="6611040" y="430200"/>
            <a:ext cx="2436840" cy="2436840"/>
          </a:xfrm>
          <a:prstGeom prst="rect">
            <a:avLst/>
          </a:prstGeom>
          <a:ln w="0">
            <a:noFill/>
          </a:ln>
        </p:spPr>
      </p:pic>
      <p:pic>
        <p:nvPicPr>
          <p:cNvPr id="108" name="Picture 9" descr="A traffic light with different colored lights&#10;&#10;Description automatically generated"/>
          <p:cNvPicPr/>
          <p:nvPr/>
        </p:nvPicPr>
        <p:blipFill>
          <a:blip r:embed="rId2"/>
          <a:stretch/>
        </p:blipFill>
        <p:spPr>
          <a:xfrm>
            <a:off x="6611040" y="2571840"/>
            <a:ext cx="2355120" cy="2060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17" descr="A close-up of a circuit board&#10;&#10;Description automatically generated"/>
          <p:cNvPicPr/>
          <p:nvPr/>
        </p:nvPicPr>
        <p:blipFill>
          <a:blip r:embed="rId1"/>
          <a:srcRect l="24" t="45" r="23053" b="-45"/>
          <a:stretch/>
        </p:blipFill>
        <p:spPr>
          <a:xfrm rot="16200000">
            <a:off x="4893480" y="-294840"/>
            <a:ext cx="3520080" cy="4576320"/>
          </a:xfrm>
          <a:prstGeom prst="rect">
            <a:avLst/>
          </a:prstGeom>
          <a:ln w="0">
            <a:noFill/>
          </a:ln>
        </p:spPr>
      </p:pic>
      <p:sp>
        <p:nvSpPr>
          <p:cNvPr id="110"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IoT Systems</a:t>
            </a:r>
            <a:endParaRPr b="0" lang="en-US" sz="2800" spc="-1" strike="noStrike">
              <a:solidFill>
                <a:schemeClr val="dk1"/>
              </a:solidFill>
              <a:latin typeface="Arial"/>
            </a:endParaRPr>
          </a:p>
        </p:txBody>
      </p:sp>
      <p:pic>
        <p:nvPicPr>
          <p:cNvPr id="111" name="Content Placeholder 11" descr="A room with rows of computer servers&#10;&#10;Description automatically generated"/>
          <p:cNvPicPr/>
          <p:nvPr/>
        </p:nvPicPr>
        <p:blipFill>
          <a:blip r:embed="rId2"/>
          <a:stretch/>
        </p:blipFill>
        <p:spPr>
          <a:xfrm>
            <a:off x="4624200" y="3071520"/>
            <a:ext cx="4058640" cy="1514160"/>
          </a:xfrm>
          <a:prstGeom prst="rect">
            <a:avLst/>
          </a:prstGeom>
          <a:ln w="0">
            <a:noFill/>
          </a:ln>
        </p:spPr>
      </p:pic>
      <p:sp>
        <p:nvSpPr>
          <p:cNvPr id="112" name="PlaceHolder 2"/>
          <p:cNvSpPr>
            <a:spLocks noGrp="1"/>
          </p:cNvSpPr>
          <p:nvPr>
            <p:ph type="dt" idx="38"/>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13" name="PlaceHolder 3"/>
          <p:cNvSpPr>
            <a:spLocks noGrp="1"/>
          </p:cNvSpPr>
          <p:nvPr>
            <p:ph type="ftr" idx="39"/>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14" name="PlaceHolder 4"/>
          <p:cNvSpPr>
            <a:spLocks noGrp="1"/>
          </p:cNvSpPr>
          <p:nvPr>
            <p:ph type="sldNum" idx="40"/>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2C0D4177-80AA-4403-81C0-7313E881A5AD}"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cxnSp>
        <p:nvCxnSpPr>
          <p:cNvPr id="115" name="Straight Arrow Connector 13"/>
          <p:cNvCxnSpPr/>
          <p:nvPr/>
        </p:nvCxnSpPr>
        <p:spPr>
          <a:xfrm>
            <a:off x="6653520" y="2356200"/>
            <a:ext cx="360" cy="511560"/>
          </a:xfrm>
          <a:prstGeom prst="straightConnector1">
            <a:avLst/>
          </a:prstGeom>
          <a:ln>
            <a:solidFill>
              <a:srgbClr val="4472c4"/>
            </a:solidFill>
            <a:headEnd len="med" type="triangle" w="med"/>
            <a:tailEnd len="med" type="triangle" w="med"/>
          </a:ln>
        </p:spPr>
      </p:cxnSp>
      <p:sp>
        <p:nvSpPr>
          <p:cNvPr id="116" name="Content Placeholder 2"/>
          <p:cNvSpPr/>
          <p:nvPr/>
        </p:nvSpPr>
        <p:spPr>
          <a:xfrm>
            <a:off x="628560" y="1102320"/>
            <a:ext cx="7886520" cy="3529800"/>
          </a:xfrm>
          <a:prstGeom prst="rect">
            <a:avLst/>
          </a:prstGeom>
          <a:noFill/>
          <a:ln w="0">
            <a:noFill/>
          </a:ln>
        </p:spPr>
        <p:style>
          <a:lnRef idx="0"/>
          <a:fillRef idx="0"/>
          <a:effectRef idx="0"/>
          <a:fontRef idx="minor"/>
        </p:style>
        <p:txBody>
          <a:bodyPr anchor="t">
            <a:normAutofit fontScale="89979"/>
          </a:bodyPr>
          <a:p>
            <a:pPr defTabSz="685800">
              <a:lnSpc>
                <a:spcPct val="90000"/>
              </a:lnSpc>
              <a:spcBef>
                <a:spcPts val="751"/>
              </a:spcBef>
              <a:tabLst>
                <a:tab algn="l" pos="0"/>
              </a:tabLst>
            </a:pPr>
            <a:r>
              <a:rPr b="0" lang="en-US" sz="2100" spc="-1" strike="noStrike">
                <a:solidFill>
                  <a:schemeClr val="dk1"/>
                </a:solidFill>
                <a:latin typeface="Arial"/>
              </a:rPr>
              <a:t>Microcontrollers: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Nordic Semiconductor nRF</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Microchip Atmega</a:t>
            </a:r>
            <a:endParaRPr b="0" lang="en-US" sz="1800" spc="-1" strike="noStrike">
              <a:solidFill>
                <a:srgbClr val="000000"/>
              </a:solidFill>
              <a:latin typeface="Arial"/>
            </a:endParaRPr>
          </a:p>
          <a:p>
            <a:pPr defTabSz="685800">
              <a:lnSpc>
                <a:spcPct val="90000"/>
              </a:lnSpc>
              <a:spcBef>
                <a:spcPts val="374"/>
              </a:spcBef>
              <a:tabLst>
                <a:tab algn="l" pos="0"/>
              </a:tabLst>
            </a:pPr>
            <a:endParaRPr b="0" lang="en-US" sz="18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Development Boards: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Particle Argon</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Arduino BLE</a:t>
            </a:r>
            <a:endParaRPr b="0" lang="en-US" sz="1800" spc="-1" strike="noStrike">
              <a:solidFill>
                <a:srgbClr val="000000"/>
              </a:solidFill>
              <a:latin typeface="Arial"/>
            </a:endParaRPr>
          </a:p>
          <a:p>
            <a:pPr defTabSz="685800">
              <a:lnSpc>
                <a:spcPct val="90000"/>
              </a:lnSpc>
              <a:spcBef>
                <a:spcPts val="374"/>
              </a:spcBef>
              <a:tabLst>
                <a:tab algn="l" pos="0"/>
              </a:tabLst>
            </a:pPr>
            <a:endParaRPr b="0" lang="en-US" sz="18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Platforms: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Particle IO</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Amazon Web Services</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Cisco IoT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628560" y="2011320"/>
            <a:ext cx="7886520" cy="993960"/>
          </a:xfrm>
          <a:prstGeom prst="rect">
            <a:avLst/>
          </a:prstGeom>
          <a:noFill/>
          <a:ln w="0">
            <a:noFill/>
          </a:ln>
        </p:spPr>
        <p:txBody>
          <a:bodyPr lIns="91440" rIns="91440" tIns="45720" bIns="45720" anchor="ctr">
            <a:noAutofit/>
          </a:bodyPr>
          <a:p>
            <a:pPr indent="0" algn="ctr" defTabSz="685800">
              <a:lnSpc>
                <a:spcPct val="90000"/>
              </a:lnSpc>
              <a:buNone/>
            </a:pPr>
            <a:r>
              <a:rPr b="1" lang="en-US" sz="3200" spc="-1" strike="noStrike">
                <a:solidFill>
                  <a:schemeClr val="lt1"/>
                </a:solidFill>
                <a:latin typeface="Arial"/>
              </a:rPr>
              <a:t>Hardware</a:t>
            </a:r>
            <a:endParaRPr b="0" lang="en-US" sz="32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628560" y="273960"/>
            <a:ext cx="7886520" cy="640080"/>
          </a:xfrm>
          <a:prstGeom prst="rect">
            <a:avLst/>
          </a:prstGeom>
          <a:noFill/>
          <a:ln w="0">
            <a:noFill/>
          </a:ln>
        </p:spPr>
        <p:txBody>
          <a:bodyPr lIns="91440" rIns="91440" tIns="45720" bIns="45720" anchor="ctr">
            <a:noAutofit/>
          </a:bodyPr>
          <a:p>
            <a:pPr indent="0" defTabSz="685800">
              <a:lnSpc>
                <a:spcPct val="90000"/>
              </a:lnSpc>
              <a:buNone/>
            </a:pPr>
            <a:r>
              <a:rPr b="1" lang="en-US" sz="2800" spc="-1" strike="noStrike">
                <a:solidFill>
                  <a:srgbClr val="006747"/>
                </a:solidFill>
                <a:latin typeface="Arial"/>
              </a:rPr>
              <a:t>Voltage</a:t>
            </a:r>
            <a:endParaRPr b="0" lang="en-US" sz="2800" spc="-1" strike="noStrike">
              <a:solidFill>
                <a:schemeClr val="dk1"/>
              </a:solidFill>
              <a:latin typeface="Arial"/>
            </a:endParaRPr>
          </a:p>
        </p:txBody>
      </p:sp>
      <p:sp>
        <p:nvSpPr>
          <p:cNvPr id="119" name="PlaceHolder 2"/>
          <p:cNvSpPr>
            <a:spLocks noGrp="1"/>
          </p:cNvSpPr>
          <p:nvPr>
            <p:ph/>
          </p:nvPr>
        </p:nvSpPr>
        <p:spPr>
          <a:xfrm>
            <a:off x="628560" y="1102320"/>
            <a:ext cx="7886520" cy="352980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Voltage is </a:t>
            </a:r>
            <a:r>
              <a:rPr b="0" i="1" lang="en-US" sz="2100" spc="-1" strike="noStrike">
                <a:solidFill>
                  <a:schemeClr val="dk1"/>
                </a:solidFill>
                <a:latin typeface="Arial"/>
              </a:rPr>
              <a:t>Potential Energy</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Similar to pipe water pressure</a:t>
            </a:r>
            <a:endParaRPr b="0" lang="en-US" sz="2100" spc="-1" strike="noStrike">
              <a:solidFill>
                <a:schemeClr val="dk1"/>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All our hardware needs voltage</a:t>
            </a:r>
            <a:endParaRPr b="0" lang="en-US" sz="2100" spc="-1" strike="noStrike">
              <a:solidFill>
                <a:schemeClr val="dk1"/>
              </a:solidFill>
              <a:latin typeface="Arial"/>
            </a:endParaRPr>
          </a:p>
          <a:p>
            <a:pPr indent="0" defTabSz="685800">
              <a:lnSpc>
                <a:spcPct val="90000"/>
              </a:lnSpc>
              <a:spcBef>
                <a:spcPts val="751"/>
              </a:spcBef>
              <a:buNone/>
            </a:pPr>
            <a:endParaRPr b="0" lang="en-US" sz="2100" spc="-1" strike="noStrike">
              <a:solidFill>
                <a:schemeClr val="dk1"/>
              </a:solidFill>
              <a:latin typeface="Arial"/>
            </a:endParaRPr>
          </a:p>
          <a:p>
            <a:pPr indent="0" defTabSz="685800">
              <a:lnSpc>
                <a:spcPct val="90000"/>
              </a:lnSpc>
              <a:spcBef>
                <a:spcPts val="751"/>
              </a:spcBef>
              <a:buNone/>
              <a:tabLst>
                <a:tab algn="l" pos="0"/>
              </a:tabLst>
            </a:pPr>
            <a:r>
              <a:rPr b="0" lang="en-US" sz="2100" spc="-1" strike="noStrike">
                <a:solidFill>
                  <a:schemeClr val="dk1"/>
                </a:solidFill>
                <a:latin typeface="Arial"/>
              </a:rPr>
              <a:t>Common DC voltage levels:</a:t>
            </a:r>
            <a:endParaRPr b="0" lang="en-US" sz="21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5 V (max provided by most USB)</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3.3 V (for lower power hardware)</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3 V (coin cell battery)</a:t>
            </a:r>
            <a:endParaRPr b="0" lang="en-US" sz="1800" spc="-1" strike="noStrike">
              <a:solidFill>
                <a:schemeClr val="dk1"/>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1.5 V (AA &amp; AAA battery)</a:t>
            </a:r>
            <a:endParaRPr b="0" lang="en-US" sz="1800" spc="-1" strike="noStrike">
              <a:solidFill>
                <a:schemeClr val="dk1"/>
              </a:solidFill>
              <a:latin typeface="Arial"/>
            </a:endParaRPr>
          </a:p>
          <a:p>
            <a:pPr indent="0" defTabSz="685800">
              <a:lnSpc>
                <a:spcPct val="90000"/>
              </a:lnSpc>
              <a:spcBef>
                <a:spcPts val="374"/>
              </a:spcBef>
              <a:buNone/>
              <a:tabLst>
                <a:tab algn="l" pos="0"/>
              </a:tabLst>
            </a:pPr>
            <a:endParaRPr b="0" lang="en-US" sz="1800" spc="-1" strike="noStrike">
              <a:solidFill>
                <a:schemeClr val="dk1"/>
              </a:solidFill>
              <a:latin typeface="Arial"/>
            </a:endParaRPr>
          </a:p>
        </p:txBody>
      </p:sp>
      <p:sp>
        <p:nvSpPr>
          <p:cNvPr id="120" name="PlaceHolder 3"/>
          <p:cNvSpPr>
            <a:spLocks noGrp="1"/>
          </p:cNvSpPr>
          <p:nvPr>
            <p:ph type="dt" idx="41"/>
          </p:nvPr>
        </p:nvSpPr>
        <p:spPr>
          <a:xfrm>
            <a:off x="628560" y="4767120"/>
            <a:ext cx="1371240" cy="273600"/>
          </a:xfrm>
          <a:prstGeom prst="rect">
            <a:avLst/>
          </a:prstGeom>
          <a:noFill/>
          <a:ln w="0">
            <a:noFill/>
          </a:ln>
        </p:spPr>
        <p:txBody>
          <a:bodyPr lIns="91440" rIns="91440" tIns="45720" bIns="45720" anchor="ctr">
            <a:noAutofit/>
          </a:bodyPr>
          <a:lstStyle>
            <a:lvl1pPr indent="0" defTabSz="685800">
              <a:lnSpc>
                <a:spcPct val="100000"/>
              </a:lnSpc>
              <a:buNone/>
              <a:defRPr b="0" lang="en-US" sz="900" spc="-1" strike="noStrike">
                <a:solidFill>
                  <a:schemeClr val="lt1">
                    <a:lumMod val="65000"/>
                  </a:schemeClr>
                </a:solidFill>
                <a:latin typeface="Arial"/>
              </a:defRPr>
            </a:lvl1pPr>
          </a:lstStyle>
          <a:p>
            <a:pPr indent="0" defTabSz="685800">
              <a:lnSpc>
                <a:spcPct val="100000"/>
              </a:lnSpc>
              <a:buNone/>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21" name="PlaceHolder 4"/>
          <p:cNvSpPr>
            <a:spLocks noGrp="1"/>
          </p:cNvSpPr>
          <p:nvPr>
            <p:ph type="ftr" idx="42"/>
          </p:nvPr>
        </p:nvSpPr>
        <p:spPr>
          <a:xfrm>
            <a:off x="2103120" y="4766760"/>
            <a:ext cx="4937400" cy="273960"/>
          </a:xfrm>
          <a:prstGeom prst="rect">
            <a:avLst/>
          </a:prstGeom>
          <a:noFill/>
          <a:ln w="0">
            <a:noFill/>
          </a:ln>
        </p:spPr>
        <p:txBody>
          <a:bodyPr lIns="91440" rIns="91440" tIns="45720" bIns="45720" anchor="ctr">
            <a:noAutofit/>
          </a:bodyPr>
          <a:lstStyle>
            <a:lvl1pPr indent="0" algn="ctr" defTabSz="685800">
              <a:lnSpc>
                <a:spcPct val="100000"/>
              </a:lnSpc>
              <a:buNone/>
              <a:defRPr b="0" lang="en-US" sz="900" spc="-1" strike="noStrike">
                <a:solidFill>
                  <a:schemeClr val="lt1">
                    <a:lumMod val="65000"/>
                  </a:schemeClr>
                </a:solidFill>
                <a:latin typeface="Arial"/>
              </a:defRPr>
            </a:lvl1pPr>
          </a:lstStyle>
          <a:p>
            <a:pPr indent="0" algn="ctr" defTabSz="685800">
              <a:lnSpc>
                <a:spcPct val="100000"/>
              </a:lnSpc>
              <a:buNone/>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22" name="PlaceHolder 5"/>
          <p:cNvSpPr>
            <a:spLocks noGrp="1"/>
          </p:cNvSpPr>
          <p:nvPr>
            <p:ph type="sldNum" idx="43"/>
          </p:nvPr>
        </p:nvSpPr>
        <p:spPr>
          <a:xfrm>
            <a:off x="7143840" y="4767120"/>
            <a:ext cx="1371240" cy="273600"/>
          </a:xfrm>
          <a:prstGeom prst="rect">
            <a:avLst/>
          </a:prstGeom>
          <a:noFill/>
          <a:ln w="0">
            <a:noFill/>
          </a:ln>
        </p:spPr>
        <p:txBody>
          <a:bodyPr lIns="91440" rIns="91440" tIns="45720" bIns="45720" anchor="ctr">
            <a:noAutofit/>
          </a:bodyPr>
          <a:lstStyle>
            <a:lvl1pPr indent="0" algn="r" defTabSz="685800">
              <a:lnSpc>
                <a:spcPct val="100000"/>
              </a:lnSpc>
              <a:buNone/>
              <a:defRPr b="0" lang="en-US" sz="900" spc="-1" strike="noStrike">
                <a:solidFill>
                  <a:schemeClr val="lt1">
                    <a:lumMod val="65000"/>
                  </a:schemeClr>
                </a:solidFill>
                <a:latin typeface="Arial"/>
              </a:defRPr>
            </a:lvl1pPr>
          </a:lstStyle>
          <a:p>
            <a:pPr indent="0" algn="r" defTabSz="685800">
              <a:lnSpc>
                <a:spcPct val="100000"/>
              </a:lnSpc>
              <a:buNone/>
            </a:pPr>
            <a:fld id="{F89437E4-3EF1-42BA-94A3-C81D58B1EB39}"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23" name="Picture 2" descr="Voltage is like the pressure created by the water."/>
          <p:cNvPicPr/>
          <p:nvPr/>
        </p:nvPicPr>
        <p:blipFill>
          <a:blip r:embed="rId1"/>
          <a:stretch/>
        </p:blipFill>
        <p:spPr>
          <a:xfrm>
            <a:off x="4705200" y="813240"/>
            <a:ext cx="3809520" cy="3819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AA365F4F409D4290D3DF134C27FDB8" ma:contentTypeVersion="14" ma:contentTypeDescription="Create a new document." ma:contentTypeScope="" ma:versionID="5ba295d7540c09a4a906fae68e89f4c3">
  <xsd:schema xmlns:xsd="http://www.w3.org/2001/XMLSchema" xmlns:xs="http://www.w3.org/2001/XMLSchema" xmlns:p="http://schemas.microsoft.com/office/2006/metadata/properties" xmlns:ns3="bfab6440-30dc-43a3-8e41-47c7518ff030" xmlns:ns4="bd64e632-ca36-4591-bdd1-cde5294a8836" targetNamespace="http://schemas.microsoft.com/office/2006/metadata/properties" ma:root="true" ma:fieldsID="3a21acb1ab9b7b38f3eecf0520dfd8a1" ns3:_="" ns4:_="">
    <xsd:import namespace="bfab6440-30dc-43a3-8e41-47c7518ff030"/>
    <xsd:import namespace="bd64e632-ca36-4591-bdd1-cde5294a88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bjectDetectorVersions" minOccurs="0"/>
                <xsd:element ref="ns3:_activity"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b6440-30dc-43a3-8e41-47c7518ff0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64e632-ca36-4591-bdd1-cde5294a88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fab6440-30dc-43a3-8e41-47c7518ff0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0F184D-8437-4E9B-A5A3-894851FD0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ab6440-30dc-43a3-8e41-47c7518ff030"/>
    <ds:schemaRef ds:uri="bd64e632-ca36-4591-bdd1-cde5294a8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DC2658-60D5-40C9-9216-1478B6BDE3AE}">
  <ds:schemaRef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 ds:uri="bd64e632-ca36-4591-bdd1-cde5294a8836"/>
    <ds:schemaRef ds:uri="http://schemas.microsoft.com/office/2006/metadata/properties"/>
    <ds:schemaRef ds:uri="bfab6440-30dc-43a3-8e41-47c7518ff030"/>
    <ds:schemaRef ds:uri="http://purl.org/dc/dcmitype/"/>
    <ds:schemaRef ds:uri="http://purl.org/dc/terms/"/>
  </ds:schemaRefs>
</ds:datastoreItem>
</file>

<file path=customXml/itemProps3.xml><?xml version="1.0" encoding="utf-8"?>
<ds:datastoreItem xmlns:ds="http://schemas.openxmlformats.org/officeDocument/2006/customXml" ds:itemID="{83D67494-4EC3-41C5-8C82-217550E1D9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{59DB9003-08C6-A44B-B374-62BE413F1DB3}tf16401378</Template>
  <TotalTime>166</TotalTime>
  <Application>LibreOffice/24.2.6.2$Linux_X86_64 LibreOffice_project/420$Build-2</Application>
  <AppVersion>15.0000</AppVersion>
  <Words>1098</Words>
  <Paragraphs>276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2019-11-06T18:18:56Z</dcterms:created>
  <dc:creator>DiMercurio, Kyrstin</dc:creator>
  <dc:description/>
  <dc:language>en-US</dc:language>
  <cp:lastModifiedBy/>
  <dcterms:modified xsi:type="dcterms:W3CDTF">2024-10-04T15:24:04Z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0x01010007AA365F4F409D4290D3DF134C27FDB8</vt:lpwstr>
  </property>
  <property fmtid="{D5CDD505-2E9C-101B-9397-08002B2CF9AE}" pid="3" name="MediaServiceImageTags">
    <vt:lpwstr/>
  </property>
  <property fmtid="{D5CDD505-2E9C-101B-9397-08002B2CF9AE}" pid="4" name="Notes">
    <vt:i4>25</vt:i4>
  </property>
  <property fmtid="{D5CDD505-2E9C-101B-9397-08002B2CF9AE}" pid="5" name="PresentationFormat">
    <vt:lpwstr>On-screen Show (16:9)</vt:lpwstr>
  </property>
  <property fmtid="{D5CDD505-2E9C-101B-9397-08002B2CF9AE}" pid="6" name="Slides">
    <vt:i4>30</vt:i4>
  </property>
</Properties>
</file>